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5" r:id="rId6"/>
    <p:sldId id="284" r:id="rId7"/>
    <p:sldId id="271" r:id="rId8"/>
    <p:sldId id="262" r:id="rId9"/>
    <p:sldId id="283" r:id="rId10"/>
    <p:sldId id="272" r:id="rId11"/>
    <p:sldId id="282" r:id="rId12"/>
    <p:sldId id="273" r:id="rId13"/>
    <p:sldId id="276" r:id="rId14"/>
    <p:sldId id="260" r:id="rId15"/>
    <p:sldId id="277" r:id="rId16"/>
    <p:sldId id="278" r:id="rId17"/>
    <p:sldId id="280" r:id="rId18"/>
    <p:sldId id="274" r:id="rId19"/>
    <p:sldId id="258" r:id="rId20"/>
    <p:sldId id="286" r:id="rId21"/>
    <p:sldId id="285" r:id="rId22"/>
    <p:sldId id="266" r:id="rId23"/>
    <p:sldId id="267" r:id="rId24"/>
    <p:sldId id="26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86ABF9-1C5B-4B94-A86E-29712E436D1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1B188D67-66EB-48B0-BE35-F3C99EA0CB8A}">
      <dgm:prSet phldrT="[Tekst]"/>
      <dgm:spPr/>
      <dgm:t>
        <a:bodyPr/>
        <a:lstStyle/>
        <a:p>
          <a:r>
            <a:rPr lang="nb-NO" dirty="0"/>
            <a:t>interesse</a:t>
          </a:r>
        </a:p>
      </dgm:t>
    </dgm:pt>
    <dgm:pt modelId="{A8DCEA7A-FE7C-4693-8FDF-7A93C6264A20}" type="parTrans" cxnId="{1615923F-E6A9-4B85-B72E-C1F4E969FE59}">
      <dgm:prSet/>
      <dgm:spPr/>
      <dgm:t>
        <a:bodyPr/>
        <a:lstStyle/>
        <a:p>
          <a:endParaRPr lang="nb-NO"/>
        </a:p>
      </dgm:t>
    </dgm:pt>
    <dgm:pt modelId="{43C0BA9A-50DD-483E-8C31-579649E37DBC}" type="sibTrans" cxnId="{1615923F-E6A9-4B85-B72E-C1F4E969FE59}">
      <dgm:prSet/>
      <dgm:spPr/>
      <dgm:t>
        <a:bodyPr/>
        <a:lstStyle/>
        <a:p>
          <a:endParaRPr lang="nb-NO"/>
        </a:p>
      </dgm:t>
    </dgm:pt>
    <dgm:pt modelId="{5B182BAE-487D-4A89-8454-CDA82988F6C3}">
      <dgm:prSet phldrT="[Tekst]"/>
      <dgm:spPr/>
      <dgm:t>
        <a:bodyPr/>
        <a:lstStyle/>
        <a:p>
          <a:r>
            <a:rPr lang="nb-NO" dirty="0"/>
            <a:t>kjennskap</a:t>
          </a:r>
        </a:p>
      </dgm:t>
    </dgm:pt>
    <dgm:pt modelId="{2335BE1C-5440-4B19-A4FC-0EA96BCF0859}" type="parTrans" cxnId="{B620E68C-28A6-43D2-9408-7F7856F2DF0A}">
      <dgm:prSet/>
      <dgm:spPr/>
      <dgm:t>
        <a:bodyPr/>
        <a:lstStyle/>
        <a:p>
          <a:endParaRPr lang="nb-NO"/>
        </a:p>
      </dgm:t>
    </dgm:pt>
    <dgm:pt modelId="{9C21D10F-9F0A-4E0E-A8B7-F8C3A3FD59F4}" type="sibTrans" cxnId="{B620E68C-28A6-43D2-9408-7F7856F2DF0A}">
      <dgm:prSet/>
      <dgm:spPr/>
      <dgm:t>
        <a:bodyPr/>
        <a:lstStyle/>
        <a:p>
          <a:endParaRPr lang="nb-NO"/>
        </a:p>
      </dgm:t>
    </dgm:pt>
    <dgm:pt modelId="{EF08EFBA-B8B8-411E-9C45-EF4C8A2A54EE}">
      <dgm:prSet phldrT="[Tekst]"/>
      <dgm:spPr/>
      <dgm:t>
        <a:bodyPr/>
        <a:lstStyle/>
        <a:p>
          <a:r>
            <a:rPr lang="nb-NO" dirty="0"/>
            <a:t>Tillit/forståelse</a:t>
          </a:r>
        </a:p>
      </dgm:t>
    </dgm:pt>
    <dgm:pt modelId="{90776B01-3787-4AB2-BDBB-7A7F0159D081}" type="parTrans" cxnId="{74605335-BBA9-4AF1-A27B-EAA06F7184EA}">
      <dgm:prSet/>
      <dgm:spPr/>
      <dgm:t>
        <a:bodyPr/>
        <a:lstStyle/>
        <a:p>
          <a:endParaRPr lang="nb-NO"/>
        </a:p>
      </dgm:t>
    </dgm:pt>
    <dgm:pt modelId="{A0143725-5326-4622-A261-855D2C114A42}" type="sibTrans" cxnId="{74605335-BBA9-4AF1-A27B-EAA06F7184EA}">
      <dgm:prSet/>
      <dgm:spPr/>
      <dgm:t>
        <a:bodyPr/>
        <a:lstStyle/>
        <a:p>
          <a:endParaRPr lang="nb-NO"/>
        </a:p>
      </dgm:t>
    </dgm:pt>
    <dgm:pt modelId="{B06FC5D7-FB34-4B37-9760-B66B7E63CE71}">
      <dgm:prSet phldrT="[Tekst]"/>
      <dgm:spPr/>
      <dgm:t>
        <a:bodyPr/>
        <a:lstStyle/>
        <a:p>
          <a:r>
            <a:rPr lang="nb-NO" dirty="0"/>
            <a:t>Relasjon</a:t>
          </a:r>
        </a:p>
      </dgm:t>
    </dgm:pt>
    <dgm:pt modelId="{8DF21413-FF8F-4953-966C-11BE369E255F}" type="parTrans" cxnId="{AB65ECC1-9DF8-493C-9F97-293FC0F6542A}">
      <dgm:prSet/>
      <dgm:spPr/>
      <dgm:t>
        <a:bodyPr/>
        <a:lstStyle/>
        <a:p>
          <a:endParaRPr lang="nb-NO"/>
        </a:p>
      </dgm:t>
    </dgm:pt>
    <dgm:pt modelId="{54E4627B-0FA1-4463-B4A2-FFEF260062C3}" type="sibTrans" cxnId="{AB65ECC1-9DF8-493C-9F97-293FC0F6542A}">
      <dgm:prSet/>
      <dgm:spPr/>
      <dgm:t>
        <a:bodyPr/>
        <a:lstStyle/>
        <a:p>
          <a:endParaRPr lang="nb-NO"/>
        </a:p>
      </dgm:t>
    </dgm:pt>
    <dgm:pt modelId="{F3088EF2-2326-445B-BDF4-84CB22253A7B}" type="pres">
      <dgm:prSet presAssocID="{A486ABF9-1C5B-4B94-A86E-29712E436D15}" presName="rootnode" presStyleCnt="0">
        <dgm:presLayoutVars>
          <dgm:chMax/>
          <dgm:chPref/>
          <dgm:dir/>
          <dgm:animLvl val="lvl"/>
        </dgm:presLayoutVars>
      </dgm:prSet>
      <dgm:spPr/>
    </dgm:pt>
    <dgm:pt modelId="{4861F60E-9072-4F72-8A1A-9E570D7C4E9A}" type="pres">
      <dgm:prSet presAssocID="{1B188D67-66EB-48B0-BE35-F3C99EA0CB8A}" presName="composite" presStyleCnt="0"/>
      <dgm:spPr/>
    </dgm:pt>
    <dgm:pt modelId="{A505D86B-6057-45B4-B5A9-9850787F3D77}" type="pres">
      <dgm:prSet presAssocID="{1B188D67-66EB-48B0-BE35-F3C99EA0CB8A}" presName="LShape" presStyleLbl="alignNode1" presStyleIdx="0" presStyleCnt="7"/>
      <dgm:spPr/>
    </dgm:pt>
    <dgm:pt modelId="{A2F8C8AA-0637-493F-BCFF-DE142E5DCAB5}" type="pres">
      <dgm:prSet presAssocID="{1B188D67-66EB-48B0-BE35-F3C99EA0CB8A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6F486881-58D7-4B02-A3FC-8A5F9188418D}" type="pres">
      <dgm:prSet presAssocID="{1B188D67-66EB-48B0-BE35-F3C99EA0CB8A}" presName="Triangle" presStyleLbl="alignNode1" presStyleIdx="1" presStyleCnt="7"/>
      <dgm:spPr/>
    </dgm:pt>
    <dgm:pt modelId="{494C3ECE-FDEA-475C-97E0-CF10495A0AF3}" type="pres">
      <dgm:prSet presAssocID="{43C0BA9A-50DD-483E-8C31-579649E37DBC}" presName="sibTrans" presStyleCnt="0"/>
      <dgm:spPr/>
    </dgm:pt>
    <dgm:pt modelId="{3DB787CF-35B5-4A91-B836-941DDABE2B1D}" type="pres">
      <dgm:prSet presAssocID="{43C0BA9A-50DD-483E-8C31-579649E37DBC}" presName="space" presStyleCnt="0"/>
      <dgm:spPr/>
    </dgm:pt>
    <dgm:pt modelId="{64806775-86FE-43DC-B9B1-83590541E9A6}" type="pres">
      <dgm:prSet presAssocID="{5B182BAE-487D-4A89-8454-CDA82988F6C3}" presName="composite" presStyleCnt="0"/>
      <dgm:spPr/>
    </dgm:pt>
    <dgm:pt modelId="{4839D6A3-5483-4438-AF32-D59FD1CF8FA2}" type="pres">
      <dgm:prSet presAssocID="{5B182BAE-487D-4A89-8454-CDA82988F6C3}" presName="LShape" presStyleLbl="alignNode1" presStyleIdx="2" presStyleCnt="7"/>
      <dgm:spPr/>
    </dgm:pt>
    <dgm:pt modelId="{473F7DCE-8201-48C8-8B5B-8D93D7F87456}" type="pres">
      <dgm:prSet presAssocID="{5B182BAE-487D-4A89-8454-CDA82988F6C3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37890E32-E37F-489F-82B4-0F9DC6CF78FC}" type="pres">
      <dgm:prSet presAssocID="{5B182BAE-487D-4A89-8454-CDA82988F6C3}" presName="Triangle" presStyleLbl="alignNode1" presStyleIdx="3" presStyleCnt="7"/>
      <dgm:spPr/>
    </dgm:pt>
    <dgm:pt modelId="{B9E2516C-D7C8-4944-852A-0290689C44DB}" type="pres">
      <dgm:prSet presAssocID="{9C21D10F-9F0A-4E0E-A8B7-F8C3A3FD59F4}" presName="sibTrans" presStyleCnt="0"/>
      <dgm:spPr/>
    </dgm:pt>
    <dgm:pt modelId="{7FD01FAE-CBC1-4DB6-B719-7896BA147A92}" type="pres">
      <dgm:prSet presAssocID="{9C21D10F-9F0A-4E0E-A8B7-F8C3A3FD59F4}" presName="space" presStyleCnt="0"/>
      <dgm:spPr/>
    </dgm:pt>
    <dgm:pt modelId="{8B18EC9C-0238-49D7-8980-6E178D1BD325}" type="pres">
      <dgm:prSet presAssocID="{EF08EFBA-B8B8-411E-9C45-EF4C8A2A54EE}" presName="composite" presStyleCnt="0"/>
      <dgm:spPr/>
    </dgm:pt>
    <dgm:pt modelId="{EAD6A27D-0F6F-487F-A42C-2351A891FE35}" type="pres">
      <dgm:prSet presAssocID="{EF08EFBA-B8B8-411E-9C45-EF4C8A2A54EE}" presName="LShape" presStyleLbl="alignNode1" presStyleIdx="4" presStyleCnt="7"/>
      <dgm:spPr/>
    </dgm:pt>
    <dgm:pt modelId="{09DAA55D-42C9-4E71-A7FE-9809D1D7A81E}" type="pres">
      <dgm:prSet presAssocID="{EF08EFBA-B8B8-411E-9C45-EF4C8A2A54EE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B6EE0563-FE32-4AB8-AC26-84436306CCD4}" type="pres">
      <dgm:prSet presAssocID="{EF08EFBA-B8B8-411E-9C45-EF4C8A2A54EE}" presName="Triangle" presStyleLbl="alignNode1" presStyleIdx="5" presStyleCnt="7"/>
      <dgm:spPr/>
    </dgm:pt>
    <dgm:pt modelId="{635AF582-EBAC-4DFD-B9CA-64A98926BB62}" type="pres">
      <dgm:prSet presAssocID="{A0143725-5326-4622-A261-855D2C114A42}" presName="sibTrans" presStyleCnt="0"/>
      <dgm:spPr/>
    </dgm:pt>
    <dgm:pt modelId="{E36D9277-2228-479C-AF9F-5FE4C7E6B902}" type="pres">
      <dgm:prSet presAssocID="{A0143725-5326-4622-A261-855D2C114A42}" presName="space" presStyleCnt="0"/>
      <dgm:spPr/>
    </dgm:pt>
    <dgm:pt modelId="{85D87A53-3B3F-41E6-A526-4381D580C060}" type="pres">
      <dgm:prSet presAssocID="{B06FC5D7-FB34-4B37-9760-B66B7E63CE71}" presName="composite" presStyleCnt="0"/>
      <dgm:spPr/>
    </dgm:pt>
    <dgm:pt modelId="{70A73B37-38C4-4466-BD05-078E685C3C6F}" type="pres">
      <dgm:prSet presAssocID="{B06FC5D7-FB34-4B37-9760-B66B7E63CE71}" presName="LShape" presStyleLbl="alignNode1" presStyleIdx="6" presStyleCnt="7"/>
      <dgm:spPr/>
    </dgm:pt>
    <dgm:pt modelId="{DBE2643E-A0D7-4B09-A0AB-51507DCDE1C4}" type="pres">
      <dgm:prSet presAssocID="{B06FC5D7-FB34-4B37-9760-B66B7E63CE71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4605335-BBA9-4AF1-A27B-EAA06F7184EA}" srcId="{A486ABF9-1C5B-4B94-A86E-29712E436D15}" destId="{EF08EFBA-B8B8-411E-9C45-EF4C8A2A54EE}" srcOrd="2" destOrd="0" parTransId="{90776B01-3787-4AB2-BDBB-7A7F0159D081}" sibTransId="{A0143725-5326-4622-A261-855D2C114A42}"/>
    <dgm:cxn modelId="{1615923F-E6A9-4B85-B72E-C1F4E969FE59}" srcId="{A486ABF9-1C5B-4B94-A86E-29712E436D15}" destId="{1B188D67-66EB-48B0-BE35-F3C99EA0CB8A}" srcOrd="0" destOrd="0" parTransId="{A8DCEA7A-FE7C-4693-8FDF-7A93C6264A20}" sibTransId="{43C0BA9A-50DD-483E-8C31-579649E37DBC}"/>
    <dgm:cxn modelId="{07682542-104E-4602-A073-6E4BA511398B}" type="presOf" srcId="{B06FC5D7-FB34-4B37-9760-B66B7E63CE71}" destId="{DBE2643E-A0D7-4B09-A0AB-51507DCDE1C4}" srcOrd="0" destOrd="0" presId="urn:microsoft.com/office/officeart/2009/3/layout/StepUpProcess"/>
    <dgm:cxn modelId="{8318924E-FBF9-478A-BFBC-037A5B15A30A}" type="presOf" srcId="{EF08EFBA-B8B8-411E-9C45-EF4C8A2A54EE}" destId="{09DAA55D-42C9-4E71-A7FE-9809D1D7A81E}" srcOrd="0" destOrd="0" presId="urn:microsoft.com/office/officeart/2009/3/layout/StepUpProcess"/>
    <dgm:cxn modelId="{45481F8B-AD45-4A7F-BB61-75E79BE908BB}" type="presOf" srcId="{1B188D67-66EB-48B0-BE35-F3C99EA0CB8A}" destId="{A2F8C8AA-0637-493F-BCFF-DE142E5DCAB5}" srcOrd="0" destOrd="0" presId="urn:microsoft.com/office/officeart/2009/3/layout/StepUpProcess"/>
    <dgm:cxn modelId="{B620E68C-28A6-43D2-9408-7F7856F2DF0A}" srcId="{A486ABF9-1C5B-4B94-A86E-29712E436D15}" destId="{5B182BAE-487D-4A89-8454-CDA82988F6C3}" srcOrd="1" destOrd="0" parTransId="{2335BE1C-5440-4B19-A4FC-0EA96BCF0859}" sibTransId="{9C21D10F-9F0A-4E0E-A8B7-F8C3A3FD59F4}"/>
    <dgm:cxn modelId="{C4E88DAD-EE19-4AED-A1D5-35AFFA618F04}" type="presOf" srcId="{A486ABF9-1C5B-4B94-A86E-29712E436D15}" destId="{F3088EF2-2326-445B-BDF4-84CB22253A7B}" srcOrd="0" destOrd="0" presId="urn:microsoft.com/office/officeart/2009/3/layout/StepUpProcess"/>
    <dgm:cxn modelId="{AB65ECC1-9DF8-493C-9F97-293FC0F6542A}" srcId="{A486ABF9-1C5B-4B94-A86E-29712E436D15}" destId="{B06FC5D7-FB34-4B37-9760-B66B7E63CE71}" srcOrd="3" destOrd="0" parTransId="{8DF21413-FF8F-4953-966C-11BE369E255F}" sibTransId="{54E4627B-0FA1-4463-B4A2-FFEF260062C3}"/>
    <dgm:cxn modelId="{3C1EAAE9-090F-45E4-82EF-20F30715DFA3}" type="presOf" srcId="{5B182BAE-487D-4A89-8454-CDA82988F6C3}" destId="{473F7DCE-8201-48C8-8B5B-8D93D7F87456}" srcOrd="0" destOrd="0" presId="urn:microsoft.com/office/officeart/2009/3/layout/StepUpProcess"/>
    <dgm:cxn modelId="{7D5E6852-7C0D-4AAF-8E07-84E626B14F32}" type="presParOf" srcId="{F3088EF2-2326-445B-BDF4-84CB22253A7B}" destId="{4861F60E-9072-4F72-8A1A-9E570D7C4E9A}" srcOrd="0" destOrd="0" presId="urn:microsoft.com/office/officeart/2009/3/layout/StepUpProcess"/>
    <dgm:cxn modelId="{E030DBF7-E820-4A79-8E23-4950DD182D8A}" type="presParOf" srcId="{4861F60E-9072-4F72-8A1A-9E570D7C4E9A}" destId="{A505D86B-6057-45B4-B5A9-9850787F3D77}" srcOrd="0" destOrd="0" presId="urn:microsoft.com/office/officeart/2009/3/layout/StepUpProcess"/>
    <dgm:cxn modelId="{2263B900-6497-4B62-B5E4-5977F8A5D11C}" type="presParOf" srcId="{4861F60E-9072-4F72-8A1A-9E570D7C4E9A}" destId="{A2F8C8AA-0637-493F-BCFF-DE142E5DCAB5}" srcOrd="1" destOrd="0" presId="urn:microsoft.com/office/officeart/2009/3/layout/StepUpProcess"/>
    <dgm:cxn modelId="{1B85F0F4-0D76-4747-AC3A-18A62BFD73AE}" type="presParOf" srcId="{4861F60E-9072-4F72-8A1A-9E570D7C4E9A}" destId="{6F486881-58D7-4B02-A3FC-8A5F9188418D}" srcOrd="2" destOrd="0" presId="urn:microsoft.com/office/officeart/2009/3/layout/StepUpProcess"/>
    <dgm:cxn modelId="{3B4F8CC0-A3F4-47AD-BA1A-5F2B18F94E09}" type="presParOf" srcId="{F3088EF2-2326-445B-BDF4-84CB22253A7B}" destId="{494C3ECE-FDEA-475C-97E0-CF10495A0AF3}" srcOrd="1" destOrd="0" presId="urn:microsoft.com/office/officeart/2009/3/layout/StepUpProcess"/>
    <dgm:cxn modelId="{83A9B306-3BBF-4AE0-89E8-8390AE6B6E62}" type="presParOf" srcId="{494C3ECE-FDEA-475C-97E0-CF10495A0AF3}" destId="{3DB787CF-35B5-4A91-B836-941DDABE2B1D}" srcOrd="0" destOrd="0" presId="urn:microsoft.com/office/officeart/2009/3/layout/StepUpProcess"/>
    <dgm:cxn modelId="{EC6EFA81-E403-4316-AFF3-1982D6C53FCE}" type="presParOf" srcId="{F3088EF2-2326-445B-BDF4-84CB22253A7B}" destId="{64806775-86FE-43DC-B9B1-83590541E9A6}" srcOrd="2" destOrd="0" presId="urn:microsoft.com/office/officeart/2009/3/layout/StepUpProcess"/>
    <dgm:cxn modelId="{B66AE86A-9FF4-4BDB-8320-E71FEB9A5C7B}" type="presParOf" srcId="{64806775-86FE-43DC-B9B1-83590541E9A6}" destId="{4839D6A3-5483-4438-AF32-D59FD1CF8FA2}" srcOrd="0" destOrd="0" presId="urn:microsoft.com/office/officeart/2009/3/layout/StepUpProcess"/>
    <dgm:cxn modelId="{2BDBF93F-11F2-4298-8A6C-5FE43902EFCB}" type="presParOf" srcId="{64806775-86FE-43DC-B9B1-83590541E9A6}" destId="{473F7DCE-8201-48C8-8B5B-8D93D7F87456}" srcOrd="1" destOrd="0" presId="urn:microsoft.com/office/officeart/2009/3/layout/StepUpProcess"/>
    <dgm:cxn modelId="{BA1FF785-F063-43F3-8AB4-B5FE6925F196}" type="presParOf" srcId="{64806775-86FE-43DC-B9B1-83590541E9A6}" destId="{37890E32-E37F-489F-82B4-0F9DC6CF78FC}" srcOrd="2" destOrd="0" presId="urn:microsoft.com/office/officeart/2009/3/layout/StepUpProcess"/>
    <dgm:cxn modelId="{17FA7424-D903-4C9F-BFD9-15A6AC706272}" type="presParOf" srcId="{F3088EF2-2326-445B-BDF4-84CB22253A7B}" destId="{B9E2516C-D7C8-4944-852A-0290689C44DB}" srcOrd="3" destOrd="0" presId="urn:microsoft.com/office/officeart/2009/3/layout/StepUpProcess"/>
    <dgm:cxn modelId="{407C8C6E-4B82-4A8D-9052-15FDD24B915B}" type="presParOf" srcId="{B9E2516C-D7C8-4944-852A-0290689C44DB}" destId="{7FD01FAE-CBC1-4DB6-B719-7896BA147A92}" srcOrd="0" destOrd="0" presId="urn:microsoft.com/office/officeart/2009/3/layout/StepUpProcess"/>
    <dgm:cxn modelId="{5C068307-F648-4029-A99E-276BD628601F}" type="presParOf" srcId="{F3088EF2-2326-445B-BDF4-84CB22253A7B}" destId="{8B18EC9C-0238-49D7-8980-6E178D1BD325}" srcOrd="4" destOrd="0" presId="urn:microsoft.com/office/officeart/2009/3/layout/StepUpProcess"/>
    <dgm:cxn modelId="{2ED9AF47-07FD-4BB5-B5FD-D6A782D9A101}" type="presParOf" srcId="{8B18EC9C-0238-49D7-8980-6E178D1BD325}" destId="{EAD6A27D-0F6F-487F-A42C-2351A891FE35}" srcOrd="0" destOrd="0" presId="urn:microsoft.com/office/officeart/2009/3/layout/StepUpProcess"/>
    <dgm:cxn modelId="{B027F894-260E-4B17-81B7-A43E6A1FA391}" type="presParOf" srcId="{8B18EC9C-0238-49D7-8980-6E178D1BD325}" destId="{09DAA55D-42C9-4E71-A7FE-9809D1D7A81E}" srcOrd="1" destOrd="0" presId="urn:microsoft.com/office/officeart/2009/3/layout/StepUpProcess"/>
    <dgm:cxn modelId="{B146C526-3DD6-4FB7-B776-DA6C01845931}" type="presParOf" srcId="{8B18EC9C-0238-49D7-8980-6E178D1BD325}" destId="{B6EE0563-FE32-4AB8-AC26-84436306CCD4}" srcOrd="2" destOrd="0" presId="urn:microsoft.com/office/officeart/2009/3/layout/StepUpProcess"/>
    <dgm:cxn modelId="{CB602D38-62DD-4472-B7F2-6A37942D9CD9}" type="presParOf" srcId="{F3088EF2-2326-445B-BDF4-84CB22253A7B}" destId="{635AF582-EBAC-4DFD-B9CA-64A98926BB62}" srcOrd="5" destOrd="0" presId="urn:microsoft.com/office/officeart/2009/3/layout/StepUpProcess"/>
    <dgm:cxn modelId="{2ADE3F40-B082-49D7-8136-DE5A17212627}" type="presParOf" srcId="{635AF582-EBAC-4DFD-B9CA-64A98926BB62}" destId="{E36D9277-2228-479C-AF9F-5FE4C7E6B902}" srcOrd="0" destOrd="0" presId="urn:microsoft.com/office/officeart/2009/3/layout/StepUpProcess"/>
    <dgm:cxn modelId="{63096DE4-3854-4C77-A46F-F0F5102AF14F}" type="presParOf" srcId="{F3088EF2-2326-445B-BDF4-84CB22253A7B}" destId="{85D87A53-3B3F-41E6-A526-4381D580C060}" srcOrd="6" destOrd="0" presId="urn:microsoft.com/office/officeart/2009/3/layout/StepUpProcess"/>
    <dgm:cxn modelId="{66CC821A-083C-4D3F-9DD3-0471B1C01D8B}" type="presParOf" srcId="{85D87A53-3B3F-41E6-A526-4381D580C060}" destId="{70A73B37-38C4-4466-BD05-078E685C3C6F}" srcOrd="0" destOrd="0" presId="urn:microsoft.com/office/officeart/2009/3/layout/StepUpProcess"/>
    <dgm:cxn modelId="{C466E6D7-D181-4597-9FE9-C74E24FCB25D}" type="presParOf" srcId="{85D87A53-3B3F-41E6-A526-4381D580C060}" destId="{DBE2643E-A0D7-4B09-A0AB-51507DCDE1C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5D86B-6057-45B4-B5A9-9850787F3D77}">
      <dsp:nvSpPr>
        <dsp:cNvPr id="0" name=""/>
        <dsp:cNvSpPr/>
      </dsp:nvSpPr>
      <dsp:spPr>
        <a:xfrm rot="5400000">
          <a:off x="302613" y="1630670"/>
          <a:ext cx="909210" cy="15129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8C8AA-0637-493F-BCFF-DE142E5DCAB5}">
      <dsp:nvSpPr>
        <dsp:cNvPr id="0" name=""/>
        <dsp:cNvSpPr/>
      </dsp:nvSpPr>
      <dsp:spPr>
        <a:xfrm>
          <a:off x="150843" y="2082703"/>
          <a:ext cx="1365859" cy="1197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interesse</a:t>
          </a:r>
        </a:p>
      </dsp:txBody>
      <dsp:txXfrm>
        <a:off x="150843" y="2082703"/>
        <a:ext cx="1365859" cy="1197256"/>
      </dsp:txXfrm>
    </dsp:sp>
    <dsp:sp modelId="{6F486881-58D7-4B02-A3FC-8A5F9188418D}">
      <dsp:nvSpPr>
        <dsp:cNvPr id="0" name=""/>
        <dsp:cNvSpPr/>
      </dsp:nvSpPr>
      <dsp:spPr>
        <a:xfrm>
          <a:off x="1258994" y="1519288"/>
          <a:ext cx="257709" cy="25770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9D6A3-5483-4438-AF32-D59FD1CF8FA2}">
      <dsp:nvSpPr>
        <dsp:cNvPr id="0" name=""/>
        <dsp:cNvSpPr/>
      </dsp:nvSpPr>
      <dsp:spPr>
        <a:xfrm rot="5400000">
          <a:off x="1974692" y="1216912"/>
          <a:ext cx="909210" cy="15129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F7DCE-8201-48C8-8B5B-8D93D7F87456}">
      <dsp:nvSpPr>
        <dsp:cNvPr id="0" name=""/>
        <dsp:cNvSpPr/>
      </dsp:nvSpPr>
      <dsp:spPr>
        <a:xfrm>
          <a:off x="1822922" y="1668945"/>
          <a:ext cx="1365859" cy="1197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kjennskap</a:t>
          </a:r>
        </a:p>
      </dsp:txBody>
      <dsp:txXfrm>
        <a:off x="1822922" y="1668945"/>
        <a:ext cx="1365859" cy="1197256"/>
      </dsp:txXfrm>
    </dsp:sp>
    <dsp:sp modelId="{37890E32-E37F-489F-82B4-0F9DC6CF78FC}">
      <dsp:nvSpPr>
        <dsp:cNvPr id="0" name=""/>
        <dsp:cNvSpPr/>
      </dsp:nvSpPr>
      <dsp:spPr>
        <a:xfrm>
          <a:off x="2931073" y="1105531"/>
          <a:ext cx="257709" cy="25770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6A27D-0F6F-487F-A42C-2351A891FE35}">
      <dsp:nvSpPr>
        <dsp:cNvPr id="0" name=""/>
        <dsp:cNvSpPr/>
      </dsp:nvSpPr>
      <dsp:spPr>
        <a:xfrm rot="5400000">
          <a:off x="3646771" y="803155"/>
          <a:ext cx="909210" cy="15129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AA55D-42C9-4E71-A7FE-9809D1D7A81E}">
      <dsp:nvSpPr>
        <dsp:cNvPr id="0" name=""/>
        <dsp:cNvSpPr/>
      </dsp:nvSpPr>
      <dsp:spPr>
        <a:xfrm>
          <a:off x="3495002" y="1255188"/>
          <a:ext cx="1365859" cy="1197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Tillit/forståelse</a:t>
          </a:r>
        </a:p>
      </dsp:txBody>
      <dsp:txXfrm>
        <a:off x="3495002" y="1255188"/>
        <a:ext cx="1365859" cy="1197256"/>
      </dsp:txXfrm>
    </dsp:sp>
    <dsp:sp modelId="{B6EE0563-FE32-4AB8-AC26-84436306CCD4}">
      <dsp:nvSpPr>
        <dsp:cNvPr id="0" name=""/>
        <dsp:cNvSpPr/>
      </dsp:nvSpPr>
      <dsp:spPr>
        <a:xfrm>
          <a:off x="4603152" y="691773"/>
          <a:ext cx="257709" cy="25770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73B37-38C4-4466-BD05-078E685C3C6F}">
      <dsp:nvSpPr>
        <dsp:cNvPr id="0" name=""/>
        <dsp:cNvSpPr/>
      </dsp:nvSpPr>
      <dsp:spPr>
        <a:xfrm rot="5400000">
          <a:off x="5318851" y="389397"/>
          <a:ext cx="909210" cy="15129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2643E-A0D7-4B09-A0AB-51507DCDE1C4}">
      <dsp:nvSpPr>
        <dsp:cNvPr id="0" name=""/>
        <dsp:cNvSpPr/>
      </dsp:nvSpPr>
      <dsp:spPr>
        <a:xfrm>
          <a:off x="5167081" y="841430"/>
          <a:ext cx="1365859" cy="1197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Relasjon</a:t>
          </a:r>
        </a:p>
      </dsp:txBody>
      <dsp:txXfrm>
        <a:off x="5167081" y="841430"/>
        <a:ext cx="1365859" cy="1197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397F-BBE2-407D-83CC-D4876C018A0F}" type="datetimeFigureOut">
              <a:rPr lang="nb-NO" smtClean="0"/>
              <a:t>15.09.2020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EFA9078-7C0B-4279-87F5-BC1680F245B1}" type="slidenum">
              <a:rPr lang="nb-NO" smtClean="0"/>
              <a:t>‹#›</a:t>
            </a:fld>
            <a:endParaRPr lang="nb-N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76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397F-BBE2-407D-83CC-D4876C018A0F}" type="datetimeFigureOut">
              <a:rPr lang="nb-NO" smtClean="0"/>
              <a:t>15.09.2020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9078-7C0B-4279-87F5-BC1680F245B1}" type="slidenum">
              <a:rPr lang="nb-NO" smtClean="0"/>
              <a:t>‹#›</a:t>
            </a:fld>
            <a:endParaRPr lang="nb-NO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0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397F-BBE2-407D-83CC-D4876C018A0F}" type="datetimeFigureOut">
              <a:rPr lang="nb-NO" smtClean="0"/>
              <a:t>15.09.2020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9078-7C0B-4279-87F5-BC1680F245B1}" type="slidenum">
              <a:rPr lang="nb-NO" smtClean="0"/>
              <a:t>‹#›</a:t>
            </a:fld>
            <a:endParaRPr lang="nb-NO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35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397F-BBE2-407D-83CC-D4876C018A0F}" type="datetimeFigureOut">
              <a:rPr lang="nb-NO" smtClean="0"/>
              <a:t>15.09.2020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9078-7C0B-4279-87F5-BC1680F245B1}" type="slidenum">
              <a:rPr lang="nb-NO" smtClean="0"/>
              <a:t>‹#›</a:t>
            </a:fld>
            <a:endParaRPr lang="nb-NO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79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397F-BBE2-407D-83CC-D4876C018A0F}" type="datetimeFigureOut">
              <a:rPr lang="nb-NO" smtClean="0"/>
              <a:t>15.09.2020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9078-7C0B-4279-87F5-BC1680F245B1}" type="slidenum">
              <a:rPr lang="nb-NO" smtClean="0"/>
              <a:t>‹#›</a:t>
            </a:fld>
            <a:endParaRPr lang="nb-N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30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397F-BBE2-407D-83CC-D4876C018A0F}" type="datetimeFigureOut">
              <a:rPr lang="nb-NO" smtClean="0"/>
              <a:t>15.09.2020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9078-7C0B-4279-87F5-BC1680F245B1}" type="slidenum">
              <a:rPr lang="nb-NO" smtClean="0"/>
              <a:t>‹#›</a:t>
            </a:fld>
            <a:endParaRPr lang="nb-NO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42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397F-BBE2-407D-83CC-D4876C018A0F}" type="datetimeFigureOut">
              <a:rPr lang="nb-NO" smtClean="0"/>
              <a:t>15.09.2020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9078-7C0B-4279-87F5-BC1680F245B1}" type="slidenum">
              <a:rPr lang="nb-NO" smtClean="0"/>
              <a:t>‹#›</a:t>
            </a:fld>
            <a:endParaRPr lang="nb-NO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98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397F-BBE2-407D-83CC-D4876C018A0F}" type="datetimeFigureOut">
              <a:rPr lang="nb-NO" smtClean="0"/>
              <a:t>15.09.2020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9078-7C0B-4279-87F5-BC1680F245B1}" type="slidenum">
              <a:rPr lang="nb-NO" smtClean="0"/>
              <a:t>‹#›</a:t>
            </a:fld>
            <a:endParaRPr lang="nb-NO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17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397F-BBE2-407D-83CC-D4876C018A0F}" type="datetimeFigureOut">
              <a:rPr lang="nb-NO" smtClean="0"/>
              <a:t>15.09.2020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9078-7C0B-4279-87F5-BC1680F245B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174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397F-BBE2-407D-83CC-D4876C018A0F}" type="datetimeFigureOut">
              <a:rPr lang="nb-NO" smtClean="0"/>
              <a:t>15.09.2020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9078-7C0B-4279-87F5-BC1680F245B1}" type="slidenum">
              <a:rPr lang="nb-NO" smtClean="0"/>
              <a:t>‹#›</a:t>
            </a:fld>
            <a:endParaRPr lang="nb-NO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94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25E397F-BBE2-407D-83CC-D4876C018A0F}" type="datetimeFigureOut">
              <a:rPr lang="nb-NO" smtClean="0"/>
              <a:t>15.09.2020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9078-7C0B-4279-87F5-BC1680F245B1}" type="slidenum">
              <a:rPr lang="nb-NO" smtClean="0"/>
              <a:t>‹#›</a:t>
            </a:fld>
            <a:endParaRPr lang="nb-NO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00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E397F-BBE2-407D-83CC-D4876C018A0F}" type="datetimeFigureOut">
              <a:rPr lang="nb-NO" smtClean="0"/>
              <a:t>15.09.2020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EFA9078-7C0B-4279-87F5-BC1680F245B1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23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www.svenskakyrkan.se/kommunikation/kommunikation-som-mission/block-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hyperlink" Target="https://www.svenskakyrkan.se/s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5ABA0C-113C-4D33-9EB2-B26C47903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090" y="-254715"/>
            <a:ext cx="8637073" cy="2541431"/>
          </a:xfrm>
        </p:spPr>
        <p:txBody>
          <a:bodyPr>
            <a:normAutofit fontScale="90000"/>
          </a:bodyPr>
          <a:lstStyle/>
          <a:p>
            <a:r>
              <a:rPr lang="nb-NO" dirty="0"/>
              <a:t>Kommunikasjon som oppdrag blokk 3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0F6BC34-FD94-48BB-AA2B-263725BCC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2789" y="2286716"/>
            <a:ext cx="9242830" cy="4265087"/>
          </a:xfrm>
        </p:spPr>
        <p:txBody>
          <a:bodyPr>
            <a:normAutofit fontScale="85000" lnSpcReduction="10000"/>
          </a:bodyPr>
          <a:lstStyle/>
          <a:p>
            <a:r>
              <a:rPr lang="nb-NO" dirty="0" err="1"/>
              <a:t>Kl</a:t>
            </a:r>
            <a:r>
              <a:rPr lang="nb-NO" dirty="0"/>
              <a:t> 10 Kommunikasjon som oppdrag- 15 min (Karianne)</a:t>
            </a:r>
          </a:p>
          <a:p>
            <a:r>
              <a:rPr lang="nb-NO" dirty="0"/>
              <a:t>1015 Her er vi- 15 min (Karianne og Peter)</a:t>
            </a:r>
          </a:p>
          <a:p>
            <a:r>
              <a:rPr lang="nb-NO" dirty="0"/>
              <a:t>1030 Filmvisning! Jon Terje</a:t>
            </a:r>
          </a:p>
          <a:p>
            <a:r>
              <a:rPr lang="nb-NO" dirty="0"/>
              <a:t>1100 Workshop- Å planlegge et møte du skal ha før jul</a:t>
            </a:r>
          </a:p>
          <a:p>
            <a:r>
              <a:rPr lang="nb-NO" dirty="0" err="1"/>
              <a:t>Kl</a:t>
            </a:r>
            <a:r>
              <a:rPr lang="nb-NO" dirty="0"/>
              <a:t> 1120- 1200 Lunsj</a:t>
            </a:r>
          </a:p>
          <a:p>
            <a:r>
              <a:rPr lang="nb-NO" dirty="0"/>
              <a:t>12 00- 1350 Workshop 1- Lær å lage video med Jon </a:t>
            </a:r>
            <a:r>
              <a:rPr lang="nb-NO" dirty="0" err="1"/>
              <a:t>terje</a:t>
            </a:r>
            <a:endParaRPr lang="nb-NO" dirty="0"/>
          </a:p>
          <a:p>
            <a:r>
              <a:rPr lang="nb-NO" dirty="0"/>
              <a:t>1200- 1300 Workshop 2- sosiale medier som møteplass, hvordan nå flere og andre grupper enn de du vanligvis når- på veien må du kanskje lære å planlegge og publisere innlegg,  annonsere?</a:t>
            </a:r>
          </a:p>
          <a:p>
            <a:r>
              <a:rPr lang="nb-NO" dirty="0"/>
              <a:t>1300- 1350 Workshop 3- Nettsiden som møteplass- hvordan møter dere folk på nettsiden?</a:t>
            </a:r>
          </a:p>
          <a:p>
            <a:r>
              <a:rPr lang="nb-NO" dirty="0"/>
              <a:t>1350 Oppsummering og veien videre til neste samling 18.november</a:t>
            </a:r>
          </a:p>
        </p:txBody>
      </p:sp>
    </p:spTree>
    <p:extLst>
      <p:ext uri="{BB962C8B-B14F-4D97-AF65-F5344CB8AC3E}">
        <p14:creationId xmlns:p14="http://schemas.microsoft.com/office/powerpoint/2010/main" val="391402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A474F3D-FE52-48FB-8A77-9BC053411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4355" y="-1080654"/>
            <a:ext cx="16572675" cy="932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31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F38CBB2-04B5-4ED2-92CA-ABA779049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9ECE436-E5C5-4600-9DAE-6A66A788E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A5C3D7C6-2CE5-4BE0-A3AB-5576DE5A3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5" y="804519"/>
            <a:ext cx="6600492" cy="1049235"/>
          </a:xfrm>
        </p:spPr>
        <p:txBody>
          <a:bodyPr>
            <a:normAutofit/>
          </a:bodyPr>
          <a:lstStyle/>
          <a:p>
            <a:r>
              <a:rPr lang="nb-NO" sz="1500" dirty="0"/>
              <a:t>Kommunikasjonsperspektivet avhenger av </a:t>
            </a:r>
            <a:r>
              <a:rPr lang="nb-NO" sz="1500" dirty="0" err="1"/>
              <a:t>kirkeperpspektivet</a:t>
            </a:r>
            <a:r>
              <a:rPr lang="nb-NO" sz="1500" dirty="0"/>
              <a:t>? Hva vil vi? Hvorfor?</a:t>
            </a:r>
            <a:br>
              <a:rPr lang="nb-NO" sz="1500" dirty="0"/>
            </a:br>
            <a:br>
              <a:rPr lang="nb-NO" sz="1500" dirty="0"/>
            </a:br>
            <a:r>
              <a:rPr lang="nb-NO" sz="1500" dirty="0"/>
              <a:t>Vi vil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81BF76C-52E4-494B-86F2-4CBAC20E3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4E4DE7-3097-4611-AA13-EBA0ED764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015732"/>
            <a:ext cx="6361857" cy="485369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b-NO" sz="1600" dirty="0"/>
              <a:t>Få flere på gudstjeneste- da må vi…..</a:t>
            </a:r>
          </a:p>
          <a:p>
            <a:pPr>
              <a:lnSpc>
                <a:spcPct val="110000"/>
              </a:lnSpc>
            </a:pPr>
            <a:r>
              <a:rPr lang="nb-NO" sz="1600" dirty="0"/>
              <a:t>Få flere aktive ungdomsledere- da må vi…..</a:t>
            </a:r>
          </a:p>
          <a:p>
            <a:pPr>
              <a:lnSpc>
                <a:spcPct val="110000"/>
              </a:lnSpc>
            </a:pPr>
            <a:r>
              <a:rPr lang="nb-NO" sz="1600" dirty="0"/>
              <a:t>Få flere barn under skolealder til å blir kjent med kirka si- da må vi….</a:t>
            </a:r>
          </a:p>
          <a:p>
            <a:pPr>
              <a:lnSpc>
                <a:spcPct val="110000"/>
              </a:lnSpc>
            </a:pPr>
            <a:r>
              <a:rPr lang="nb-NO" sz="1600" dirty="0"/>
              <a:t>Vi har et kjempebra sorgtilbud som altfor få benytter- da må vi…..</a:t>
            </a:r>
          </a:p>
          <a:p>
            <a:pPr marL="0" indent="0">
              <a:lnSpc>
                <a:spcPct val="110000"/>
              </a:lnSpc>
              <a:buNone/>
            </a:pPr>
            <a:endParaRPr lang="nb-NO" sz="1600" b="1" dirty="0"/>
          </a:p>
          <a:p>
            <a:pPr marL="0" indent="0">
              <a:lnSpc>
                <a:spcPct val="110000"/>
              </a:lnSpc>
              <a:buNone/>
            </a:pPr>
            <a:r>
              <a:rPr lang="nb-NO" sz="1600" b="1" dirty="0"/>
              <a:t>Eller…..</a:t>
            </a:r>
          </a:p>
          <a:p>
            <a:pPr>
              <a:lnSpc>
                <a:spcPct val="110000"/>
              </a:lnSpc>
            </a:pPr>
            <a:r>
              <a:rPr lang="nb-NO" sz="1600" dirty="0"/>
              <a:t>Mange unge sliter med psykisk helse- hva kan vi i kirka gjøre?</a:t>
            </a:r>
          </a:p>
          <a:p>
            <a:pPr>
              <a:lnSpc>
                <a:spcPct val="110000"/>
              </a:lnSpc>
            </a:pPr>
            <a:r>
              <a:rPr lang="nb-NO" sz="1600" dirty="0"/>
              <a:t>Mange er ensomme i soknet vårt- hva kan vi gjøre?</a:t>
            </a:r>
          </a:p>
          <a:p>
            <a:pPr>
              <a:lnSpc>
                <a:spcPct val="110000"/>
              </a:lnSpc>
            </a:pPr>
            <a:r>
              <a:rPr lang="nb-NO" sz="1600" dirty="0"/>
              <a:t>Mange barn mangler tilhørighet til stedet der de bor- hva kan vi gjøre?</a:t>
            </a:r>
          </a:p>
          <a:p>
            <a:pPr>
              <a:lnSpc>
                <a:spcPct val="110000"/>
              </a:lnSpc>
            </a:pPr>
            <a:r>
              <a:rPr lang="nb-NO" sz="1600" dirty="0"/>
              <a:t>Ungdommene savner et møtested i soknet vårt- hva kan vi gjøre?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D0703AE-95DE-4C43-8272-BB33A5AD4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FF4B413-F360-4A9A-8F55-79C396170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129C2B7-6BA1-4DC0-8ED1-044AFBE47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Bilde 6" descr="Et bilde som inneholder bygning, bord, kvinne, stående&#10;&#10;Automatisk generert beskrivelse">
            <a:extLst>
              <a:ext uri="{FF2B5EF4-FFF2-40B4-BE49-F238E27FC236}">
                <a16:creationId xmlns:a16="http://schemas.microsoft.com/office/drawing/2014/main" id="{95D3E844-4198-4288-852A-8FD678FE9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1842"/>
          <a:stretch/>
        </p:blipFill>
        <p:spPr>
          <a:xfrm>
            <a:off x="8116373" y="1116344"/>
            <a:ext cx="2799103" cy="1850789"/>
          </a:xfrm>
          <a:prstGeom prst="rect">
            <a:avLst/>
          </a:prstGeom>
        </p:spPr>
      </p:pic>
      <p:pic>
        <p:nvPicPr>
          <p:cNvPr id="5" name="Bilde 4" descr="Et bilde som inneholder person, innendørs, kvinne, bord&#10;&#10;Automatisk generert beskrivelse">
            <a:extLst>
              <a:ext uri="{FF2B5EF4-FFF2-40B4-BE49-F238E27FC236}">
                <a16:creationId xmlns:a16="http://schemas.microsoft.com/office/drawing/2014/main" id="{4DC4A1DE-A8E8-4EAF-8DA6-602D2524DA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02" b="-6"/>
          <a:stretch/>
        </p:blipFill>
        <p:spPr>
          <a:xfrm>
            <a:off x="8116373" y="3131726"/>
            <a:ext cx="2799103" cy="185079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C24E7C2-F39B-4280-9B81-F15BBD93C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381DAA9-C4BA-4BB3-8F4B-3BC4B43EB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194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9EA5F13-DD64-4C9A-BA73-983F39CFF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8171" y="-892876"/>
            <a:ext cx="16211137" cy="911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71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969FC4-7DDB-4831-9F74-38C188A5BE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Her er vi nå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D4920AC-9786-4AFF-9143-057C5F873A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3532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44987-5810-472E-A469-0F650123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Ikke et mål i seg selv!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EC9192-0B51-46E0-AD00-309C6F4C1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18316" y="1853754"/>
            <a:ext cx="9603275" cy="4208899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Hva har du på blokka- hva trenger du å gjøre bedre, mer effektivt eller å bli mer synlig?</a:t>
            </a:r>
          </a:p>
          <a:p>
            <a:r>
              <a:rPr lang="nb-NO" dirty="0"/>
              <a:t>Erfaringer fra Sverige:</a:t>
            </a:r>
          </a:p>
          <a:p>
            <a:pPr lvl="1"/>
            <a:r>
              <a:rPr lang="nb-NO" dirty="0"/>
              <a:t>Økt evne</a:t>
            </a:r>
          </a:p>
          <a:p>
            <a:pPr lvl="2"/>
            <a:r>
              <a:rPr lang="nb-NO" dirty="0"/>
              <a:t>Kan lage film, publisere, annonsere</a:t>
            </a:r>
          </a:p>
          <a:p>
            <a:pPr lvl="2"/>
            <a:r>
              <a:rPr lang="nb-NO" dirty="0"/>
              <a:t>Utvikle innhold på nett, menighetsblad og sosiale medier</a:t>
            </a:r>
          </a:p>
          <a:p>
            <a:pPr lvl="2"/>
            <a:r>
              <a:rPr lang="nb-NO" dirty="0"/>
              <a:t>Utviklet møtene- nyinnflyttede, dåp, brev til de som melder seg ut og inn</a:t>
            </a:r>
          </a:p>
          <a:p>
            <a:pPr lvl="1"/>
            <a:r>
              <a:rPr lang="nb-NO" dirty="0"/>
              <a:t>Økt synlighet</a:t>
            </a:r>
          </a:p>
          <a:p>
            <a:pPr lvl="2"/>
            <a:r>
              <a:rPr lang="nb-NO" dirty="0"/>
              <a:t>Nådd flere aldersgrupper digitalt</a:t>
            </a:r>
          </a:p>
          <a:p>
            <a:pPr lvl="2"/>
            <a:r>
              <a:rPr lang="nb-NO" dirty="0"/>
              <a:t>Økt trafikk</a:t>
            </a:r>
          </a:p>
          <a:p>
            <a:pPr lvl="2"/>
            <a:r>
              <a:rPr lang="nb-NO" dirty="0"/>
              <a:t>Fler besøk og sidevisninger på nett</a:t>
            </a:r>
          </a:p>
          <a:p>
            <a:pPr lvl="2"/>
            <a:r>
              <a:rPr lang="nb-NO" dirty="0"/>
              <a:t>Flere </a:t>
            </a:r>
            <a:r>
              <a:rPr lang="nb-NO" dirty="0" err="1"/>
              <a:t>følgere</a:t>
            </a:r>
            <a:r>
              <a:rPr lang="nb-NO" dirty="0"/>
              <a:t> i sosiale medier</a:t>
            </a:r>
          </a:p>
          <a:p>
            <a:pPr lvl="1"/>
            <a:r>
              <a:rPr lang="nb-NO" dirty="0"/>
              <a:t>Færre som melder seg ut</a:t>
            </a:r>
          </a:p>
          <a:p>
            <a:pPr lvl="2"/>
            <a:r>
              <a:rPr lang="nb-NO" dirty="0"/>
              <a:t>Flere barn i tiltak</a:t>
            </a:r>
          </a:p>
          <a:p>
            <a:pPr lvl="2"/>
            <a:r>
              <a:rPr lang="nb-NO" dirty="0"/>
              <a:t>Flere dåp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591A9BD-E870-4978-BFF8-F41AE22D7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89" t="15772" r="33232" b="9268"/>
          <a:stretch/>
        </p:blipFill>
        <p:spPr>
          <a:xfrm>
            <a:off x="7715064" y="1014761"/>
            <a:ext cx="4337824" cy="514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48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73B509-ACAE-45DF-A4A6-2690B4409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Blokk 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1F21CA-4A32-4315-BA5B-44842AEB9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127EFD40-9F1F-438B-BBE0-E39FB0111E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627825"/>
              </p:ext>
            </p:extLst>
          </p:nvPr>
        </p:nvGraphicFramePr>
        <p:xfrm>
          <a:off x="314186" y="2015732"/>
          <a:ext cx="11357235" cy="4349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5752905" imgH="2203631" progId="Word.Document.12">
                  <p:embed/>
                </p:oleObj>
              </mc:Choice>
              <mc:Fallback>
                <p:oleObj name="Document" r:id="rId3" imgW="5752905" imgH="22036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186" y="2015732"/>
                        <a:ext cx="11357235" cy="4349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2841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BED4BC-EB4B-49F4-A17C-BE2F9578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83" y="194520"/>
            <a:ext cx="9603275" cy="1049235"/>
          </a:xfrm>
        </p:spPr>
        <p:txBody>
          <a:bodyPr/>
          <a:lstStyle/>
          <a:p>
            <a:r>
              <a:rPr lang="nb-NO" dirty="0"/>
              <a:t>Blokk 2</a:t>
            </a:r>
          </a:p>
        </p:txBody>
      </p:sp>
      <p:graphicFrame>
        <p:nvGraphicFramePr>
          <p:cNvPr id="20" name="Objekt 19">
            <a:extLst>
              <a:ext uri="{FF2B5EF4-FFF2-40B4-BE49-F238E27FC236}">
                <a16:creationId xmlns:a16="http://schemas.microsoft.com/office/drawing/2014/main" id="{EBE3300E-5CB3-4054-A3F2-F0C6D83DB4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155803"/>
              </p:ext>
            </p:extLst>
          </p:nvPr>
        </p:nvGraphicFramePr>
        <p:xfrm>
          <a:off x="2305050" y="54260"/>
          <a:ext cx="8512302" cy="6083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Worksheet" r:id="rId3" imgW="14849640" imgH="10610717" progId="Excel.Sheet.12">
                  <p:embed/>
                </p:oleObj>
              </mc:Choice>
              <mc:Fallback>
                <p:oleObj name="Worksheet" r:id="rId3" imgW="14849640" imgH="106107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5050" y="54260"/>
                        <a:ext cx="8512302" cy="6083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525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0FA895-969A-4F10-B0DC-DD969D7A8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Peter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15D5DF-73EE-4E99-B751-D91816DB0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7856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BFCBF6-63CD-422A-9DFE-164BF8C9D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806" y="493288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fortsetter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jobben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E34DE0E-7ABD-4338-8F6B-CB2957AD3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9982" y="-825599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Dokumentasjon</a:t>
            </a:r>
            <a:endParaRPr lang="en-US" dirty="0">
              <a:solidFill>
                <a:srgbClr val="00000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Ledelse</a:t>
            </a:r>
            <a:endParaRPr lang="en-US" dirty="0">
              <a:solidFill>
                <a:srgbClr val="00000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Kompetanse</a:t>
            </a:r>
            <a:endParaRPr lang="en-US" dirty="0">
              <a:solidFill>
                <a:srgbClr val="00000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Kapasitet</a:t>
            </a:r>
            <a:endParaRPr lang="en-US" dirty="0">
              <a:solidFill>
                <a:srgbClr val="00000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Samarbeid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2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823AAF-70E1-40A7-9D11-B64A26A3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video?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2CBEFDD-671A-4331-8332-0C04987B7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39" y="1703693"/>
            <a:ext cx="9603275" cy="3450613"/>
          </a:xfrm>
        </p:spPr>
        <p:txBody>
          <a:bodyPr>
            <a:normAutofit lnSpcReduction="10000"/>
          </a:bodyPr>
          <a:lstStyle/>
          <a:p>
            <a:r>
              <a:rPr lang="nb-NO" dirty="0"/>
              <a:t>Først og fremst effektiv kommunikasjon- øker engasjement- når lengre ut, fanger oppmerksomhet på en god måte</a:t>
            </a:r>
          </a:p>
          <a:p>
            <a:r>
              <a:rPr lang="nb-NO" dirty="0"/>
              <a:t>Øke deltagere</a:t>
            </a:r>
          </a:p>
          <a:p>
            <a:r>
              <a:rPr lang="nb-NO" dirty="0"/>
              <a:t>Informere om kirkens tilbud</a:t>
            </a:r>
          </a:p>
          <a:p>
            <a:r>
              <a:rPr lang="nb-NO" dirty="0"/>
              <a:t>Vise kirkens bredde- musikkvideoer når definitivt </a:t>
            </a:r>
            <a:br>
              <a:rPr lang="nb-NO" dirty="0"/>
            </a:br>
            <a:r>
              <a:rPr lang="nb-NO" dirty="0"/>
              <a:t>lengst ut</a:t>
            </a:r>
          </a:p>
          <a:p>
            <a:r>
              <a:rPr lang="nb-NO" dirty="0"/>
              <a:t>Vise ansikter- vise personligheter- bygge relasjoner</a:t>
            </a:r>
          </a:p>
          <a:p>
            <a:r>
              <a:rPr lang="nb-NO" dirty="0"/>
              <a:t>Gjør det enkelt!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7278DBB-5079-49AA-B19C-E96636656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314" y="2528596"/>
            <a:ext cx="6281592" cy="4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4E01E0-AECB-4BD5-8E77-9A49B6DFC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 være der folk 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E06540-AED1-46C0-8834-95556F81A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Være kirke når og der folk søker</a:t>
            </a:r>
          </a:p>
          <a:p>
            <a:r>
              <a:rPr lang="nb-NO" dirty="0"/>
              <a:t>Praktisk kurs video, sosiale medier og skrive for nett</a:t>
            </a:r>
          </a:p>
          <a:p>
            <a:r>
              <a:rPr lang="nb-NO" dirty="0"/>
              <a:t>Øve rutiner for å planlegge og ta vare på menneskemøtet</a:t>
            </a:r>
          </a:p>
          <a:p>
            <a:r>
              <a:rPr lang="nb-NO" dirty="0"/>
              <a:t>Spørsmål kommer til å komme: hvordan organiserer vi dette? Hvem skal gjøre hva? Hva er viktigst?</a:t>
            </a:r>
          </a:p>
        </p:txBody>
      </p:sp>
    </p:spTree>
    <p:extLst>
      <p:ext uri="{BB962C8B-B14F-4D97-AF65-F5344CB8AC3E}">
        <p14:creationId xmlns:p14="http://schemas.microsoft.com/office/powerpoint/2010/main" val="682251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5CAF2E-99BD-472F-BC5B-2108A3113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90645EA-B64E-4962-8C50-004058288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0D3AB8D-455B-44D1-BF8C-52D39FA80A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12" t="24716" r="25458" b="11731"/>
          <a:stretch/>
        </p:blipFill>
        <p:spPr>
          <a:xfrm>
            <a:off x="652687" y="-296041"/>
            <a:ext cx="10426390" cy="745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05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F51A5A-529B-44CA-A2C3-F16A82571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inspirasjonsfilmer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62D24AF-BA43-4767-A285-D001BDA44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99E0B41-F915-43C0-9FAA-82B79EF677EE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>
                <a:hlinkClick r:id="rId2"/>
              </a:rPr>
              <a:t>https://internwww.svenskakyrkan.se/kommunikation/kommunikation-som-mission/block-3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3193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B956F8C-DA89-46A3-858C-57F697CAF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4749" y="-531421"/>
            <a:ext cx="14081497" cy="792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47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9C19D8C-C284-408E-A772-C1147737C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6282" y="-941119"/>
            <a:ext cx="14947076" cy="8407730"/>
          </a:xfrm>
          <a:prstGeom prst="rect">
            <a:avLst/>
          </a:prstGeom>
        </p:spPr>
      </p:pic>
      <p:sp>
        <p:nvSpPr>
          <p:cNvPr id="3" name="Frihåndsform: figur 2">
            <a:extLst>
              <a:ext uri="{FF2B5EF4-FFF2-40B4-BE49-F238E27FC236}">
                <a16:creationId xmlns:a16="http://schemas.microsoft.com/office/drawing/2014/main" id="{BF98AB54-F8BA-4B3E-BB9F-89A8540EF32A}"/>
              </a:ext>
            </a:extLst>
          </p:cNvPr>
          <p:cNvSpPr/>
          <p:nvPr/>
        </p:nvSpPr>
        <p:spPr>
          <a:xfrm>
            <a:off x="6631806" y="1212783"/>
            <a:ext cx="4774131" cy="2290813"/>
          </a:xfrm>
          <a:custGeom>
            <a:avLst/>
            <a:gdLst>
              <a:gd name="connsiteX0" fmla="*/ 4774131 w 4774131"/>
              <a:gd name="connsiteY0" fmla="*/ 385011 h 2290813"/>
              <a:gd name="connsiteX1" fmla="*/ 4687503 w 4774131"/>
              <a:gd name="connsiteY1" fmla="*/ 346510 h 2290813"/>
              <a:gd name="connsiteX2" fmla="*/ 4620127 w 4774131"/>
              <a:gd name="connsiteY2" fmla="*/ 327259 h 2290813"/>
              <a:gd name="connsiteX3" fmla="*/ 4552750 w 4774131"/>
              <a:gd name="connsiteY3" fmla="*/ 288758 h 2290813"/>
              <a:gd name="connsiteX4" fmla="*/ 4379495 w 4774131"/>
              <a:gd name="connsiteY4" fmla="*/ 211756 h 2290813"/>
              <a:gd name="connsiteX5" fmla="*/ 4235116 w 4774131"/>
              <a:gd name="connsiteY5" fmla="*/ 163630 h 2290813"/>
              <a:gd name="connsiteX6" fmla="*/ 4158114 w 4774131"/>
              <a:gd name="connsiteY6" fmla="*/ 154004 h 2290813"/>
              <a:gd name="connsiteX7" fmla="*/ 3984859 w 4774131"/>
              <a:gd name="connsiteY7" fmla="*/ 134754 h 2290813"/>
              <a:gd name="connsiteX8" fmla="*/ 3907857 w 4774131"/>
              <a:gd name="connsiteY8" fmla="*/ 115503 h 2290813"/>
              <a:gd name="connsiteX9" fmla="*/ 3840480 w 4774131"/>
              <a:gd name="connsiteY9" fmla="*/ 96253 h 2290813"/>
              <a:gd name="connsiteX10" fmla="*/ 3667226 w 4774131"/>
              <a:gd name="connsiteY10" fmla="*/ 57752 h 2290813"/>
              <a:gd name="connsiteX11" fmla="*/ 3407343 w 4774131"/>
              <a:gd name="connsiteY11" fmla="*/ 38501 h 2290813"/>
              <a:gd name="connsiteX12" fmla="*/ 3224463 w 4774131"/>
              <a:gd name="connsiteY12" fmla="*/ 19251 h 2290813"/>
              <a:gd name="connsiteX13" fmla="*/ 3147461 w 4774131"/>
              <a:gd name="connsiteY13" fmla="*/ 9625 h 2290813"/>
              <a:gd name="connsiteX14" fmla="*/ 3022333 w 4774131"/>
              <a:gd name="connsiteY14" fmla="*/ 0 h 2290813"/>
              <a:gd name="connsiteX15" fmla="*/ 2146434 w 4774131"/>
              <a:gd name="connsiteY15" fmla="*/ 9625 h 2290813"/>
              <a:gd name="connsiteX16" fmla="*/ 2050181 w 4774131"/>
              <a:gd name="connsiteY16" fmla="*/ 19251 h 2290813"/>
              <a:gd name="connsiteX17" fmla="*/ 1761423 w 4774131"/>
              <a:gd name="connsiteY17" fmla="*/ 57752 h 2290813"/>
              <a:gd name="connsiteX18" fmla="*/ 1713297 w 4774131"/>
              <a:gd name="connsiteY18" fmla="*/ 67377 h 2290813"/>
              <a:gd name="connsiteX19" fmla="*/ 1655546 w 4774131"/>
              <a:gd name="connsiteY19" fmla="*/ 77002 h 2290813"/>
              <a:gd name="connsiteX20" fmla="*/ 1559293 w 4774131"/>
              <a:gd name="connsiteY20" fmla="*/ 96253 h 2290813"/>
              <a:gd name="connsiteX21" fmla="*/ 1453415 w 4774131"/>
              <a:gd name="connsiteY21" fmla="*/ 105878 h 2290813"/>
              <a:gd name="connsiteX22" fmla="*/ 1174282 w 4774131"/>
              <a:gd name="connsiteY22" fmla="*/ 125129 h 2290813"/>
              <a:gd name="connsiteX23" fmla="*/ 1010653 w 4774131"/>
              <a:gd name="connsiteY23" fmla="*/ 154004 h 2290813"/>
              <a:gd name="connsiteX24" fmla="*/ 895150 w 4774131"/>
              <a:gd name="connsiteY24" fmla="*/ 182880 h 2290813"/>
              <a:gd name="connsiteX25" fmla="*/ 866274 w 4774131"/>
              <a:gd name="connsiteY25" fmla="*/ 192505 h 2290813"/>
              <a:gd name="connsiteX26" fmla="*/ 818148 w 4774131"/>
              <a:gd name="connsiteY26" fmla="*/ 202131 h 2290813"/>
              <a:gd name="connsiteX27" fmla="*/ 789272 w 4774131"/>
              <a:gd name="connsiteY27" fmla="*/ 211756 h 2290813"/>
              <a:gd name="connsiteX28" fmla="*/ 596767 w 4774131"/>
              <a:gd name="connsiteY28" fmla="*/ 250257 h 2290813"/>
              <a:gd name="connsiteX29" fmla="*/ 548640 w 4774131"/>
              <a:gd name="connsiteY29" fmla="*/ 269508 h 2290813"/>
              <a:gd name="connsiteX30" fmla="*/ 510139 w 4774131"/>
              <a:gd name="connsiteY30" fmla="*/ 298383 h 2290813"/>
              <a:gd name="connsiteX31" fmla="*/ 433137 w 4774131"/>
              <a:gd name="connsiteY31" fmla="*/ 317634 h 2290813"/>
              <a:gd name="connsiteX32" fmla="*/ 356135 w 4774131"/>
              <a:gd name="connsiteY32" fmla="*/ 346510 h 2290813"/>
              <a:gd name="connsiteX33" fmla="*/ 308009 w 4774131"/>
              <a:gd name="connsiteY33" fmla="*/ 356135 h 2290813"/>
              <a:gd name="connsiteX34" fmla="*/ 279133 w 4774131"/>
              <a:gd name="connsiteY34" fmla="*/ 365760 h 2290813"/>
              <a:gd name="connsiteX35" fmla="*/ 211756 w 4774131"/>
              <a:gd name="connsiteY35" fmla="*/ 385011 h 2290813"/>
              <a:gd name="connsiteX36" fmla="*/ 105878 w 4774131"/>
              <a:gd name="connsiteY36" fmla="*/ 404261 h 2290813"/>
              <a:gd name="connsiteX37" fmla="*/ 48127 w 4774131"/>
              <a:gd name="connsiteY37" fmla="*/ 423512 h 2290813"/>
              <a:gd name="connsiteX38" fmla="*/ 38501 w 4774131"/>
              <a:gd name="connsiteY38" fmla="*/ 452388 h 2290813"/>
              <a:gd name="connsiteX39" fmla="*/ 19251 w 4774131"/>
              <a:gd name="connsiteY39" fmla="*/ 481263 h 2290813"/>
              <a:gd name="connsiteX40" fmla="*/ 9626 w 4774131"/>
              <a:gd name="connsiteY40" fmla="*/ 577516 h 2290813"/>
              <a:gd name="connsiteX41" fmla="*/ 0 w 4774131"/>
              <a:gd name="connsiteY41" fmla="*/ 952901 h 2290813"/>
              <a:gd name="connsiteX42" fmla="*/ 9626 w 4774131"/>
              <a:gd name="connsiteY42" fmla="*/ 1241659 h 2290813"/>
              <a:gd name="connsiteX43" fmla="*/ 19251 w 4774131"/>
              <a:gd name="connsiteY43" fmla="*/ 1270535 h 2290813"/>
              <a:gd name="connsiteX44" fmla="*/ 48127 w 4774131"/>
              <a:gd name="connsiteY44" fmla="*/ 1366788 h 2290813"/>
              <a:gd name="connsiteX45" fmla="*/ 67377 w 4774131"/>
              <a:gd name="connsiteY45" fmla="*/ 1424539 h 2290813"/>
              <a:gd name="connsiteX46" fmla="*/ 86628 w 4774131"/>
              <a:gd name="connsiteY46" fmla="*/ 1453415 h 2290813"/>
              <a:gd name="connsiteX47" fmla="*/ 125129 w 4774131"/>
              <a:gd name="connsiteY47" fmla="*/ 1530417 h 2290813"/>
              <a:gd name="connsiteX48" fmla="*/ 134754 w 4774131"/>
              <a:gd name="connsiteY48" fmla="*/ 1559293 h 2290813"/>
              <a:gd name="connsiteX49" fmla="*/ 173255 w 4774131"/>
              <a:gd name="connsiteY49" fmla="*/ 1626670 h 2290813"/>
              <a:gd name="connsiteX50" fmla="*/ 202131 w 4774131"/>
              <a:gd name="connsiteY50" fmla="*/ 1665171 h 2290813"/>
              <a:gd name="connsiteX51" fmla="*/ 231007 w 4774131"/>
              <a:gd name="connsiteY51" fmla="*/ 1694046 h 2290813"/>
              <a:gd name="connsiteX52" fmla="*/ 336885 w 4774131"/>
              <a:gd name="connsiteY52" fmla="*/ 1819175 h 2290813"/>
              <a:gd name="connsiteX53" fmla="*/ 375386 w 4774131"/>
              <a:gd name="connsiteY53" fmla="*/ 1857676 h 2290813"/>
              <a:gd name="connsiteX54" fmla="*/ 404261 w 4774131"/>
              <a:gd name="connsiteY54" fmla="*/ 1905802 h 2290813"/>
              <a:gd name="connsiteX55" fmla="*/ 462013 w 4774131"/>
              <a:gd name="connsiteY55" fmla="*/ 1944303 h 2290813"/>
              <a:gd name="connsiteX56" fmla="*/ 500514 w 4774131"/>
              <a:gd name="connsiteY56" fmla="*/ 2002055 h 2290813"/>
              <a:gd name="connsiteX57" fmla="*/ 539015 w 4774131"/>
              <a:gd name="connsiteY57" fmla="*/ 2021305 h 2290813"/>
              <a:gd name="connsiteX58" fmla="*/ 702645 w 4774131"/>
              <a:gd name="connsiteY58" fmla="*/ 2127183 h 2290813"/>
              <a:gd name="connsiteX59" fmla="*/ 770021 w 4774131"/>
              <a:gd name="connsiteY59" fmla="*/ 2165684 h 2290813"/>
              <a:gd name="connsiteX60" fmla="*/ 1078030 w 4774131"/>
              <a:gd name="connsiteY60" fmla="*/ 2290813 h 2290813"/>
              <a:gd name="connsiteX61" fmla="*/ 1530417 w 4774131"/>
              <a:gd name="connsiteY61" fmla="*/ 2271562 h 2290813"/>
              <a:gd name="connsiteX62" fmla="*/ 1703672 w 4774131"/>
              <a:gd name="connsiteY62" fmla="*/ 2213811 h 2290813"/>
              <a:gd name="connsiteX63" fmla="*/ 1780674 w 4774131"/>
              <a:gd name="connsiteY63" fmla="*/ 2194560 h 2290813"/>
              <a:gd name="connsiteX64" fmla="*/ 1848051 w 4774131"/>
              <a:gd name="connsiteY64" fmla="*/ 2175310 h 2290813"/>
              <a:gd name="connsiteX65" fmla="*/ 1925053 w 4774131"/>
              <a:gd name="connsiteY65" fmla="*/ 2165684 h 2290813"/>
              <a:gd name="connsiteX66" fmla="*/ 2069432 w 4774131"/>
              <a:gd name="connsiteY66" fmla="*/ 2107933 h 2290813"/>
              <a:gd name="connsiteX67" fmla="*/ 2107933 w 4774131"/>
              <a:gd name="connsiteY67" fmla="*/ 2098308 h 2290813"/>
              <a:gd name="connsiteX68" fmla="*/ 2213811 w 4774131"/>
              <a:gd name="connsiteY68" fmla="*/ 2079057 h 2290813"/>
              <a:gd name="connsiteX69" fmla="*/ 2300438 w 4774131"/>
              <a:gd name="connsiteY69" fmla="*/ 2050181 h 2290813"/>
              <a:gd name="connsiteX70" fmla="*/ 2425567 w 4774131"/>
              <a:gd name="connsiteY70" fmla="*/ 2040556 h 2290813"/>
              <a:gd name="connsiteX71" fmla="*/ 2492943 w 4774131"/>
              <a:gd name="connsiteY71" fmla="*/ 2021305 h 2290813"/>
              <a:gd name="connsiteX72" fmla="*/ 2723950 w 4774131"/>
              <a:gd name="connsiteY72" fmla="*/ 2030931 h 2290813"/>
              <a:gd name="connsiteX73" fmla="*/ 2820202 w 4774131"/>
              <a:gd name="connsiteY73" fmla="*/ 2050181 h 2290813"/>
              <a:gd name="connsiteX74" fmla="*/ 3003082 w 4774131"/>
              <a:gd name="connsiteY74" fmla="*/ 2069432 h 2290813"/>
              <a:gd name="connsiteX75" fmla="*/ 3051209 w 4774131"/>
              <a:gd name="connsiteY75" fmla="*/ 2079057 h 2290813"/>
              <a:gd name="connsiteX76" fmla="*/ 3089710 w 4774131"/>
              <a:gd name="connsiteY76" fmla="*/ 2088682 h 2290813"/>
              <a:gd name="connsiteX77" fmla="*/ 3311091 w 4774131"/>
              <a:gd name="connsiteY77" fmla="*/ 2079057 h 2290813"/>
              <a:gd name="connsiteX78" fmla="*/ 3465095 w 4774131"/>
              <a:gd name="connsiteY78" fmla="*/ 2050181 h 2290813"/>
              <a:gd name="connsiteX79" fmla="*/ 3590223 w 4774131"/>
              <a:gd name="connsiteY79" fmla="*/ 2021305 h 2290813"/>
              <a:gd name="connsiteX80" fmla="*/ 3917482 w 4774131"/>
              <a:gd name="connsiteY80" fmla="*/ 2011680 h 2290813"/>
              <a:gd name="connsiteX81" fmla="*/ 4119613 w 4774131"/>
              <a:gd name="connsiteY81" fmla="*/ 1944303 h 2290813"/>
              <a:gd name="connsiteX82" fmla="*/ 4148489 w 4774131"/>
              <a:gd name="connsiteY82" fmla="*/ 1925053 h 2290813"/>
              <a:gd name="connsiteX83" fmla="*/ 4235116 w 4774131"/>
              <a:gd name="connsiteY83" fmla="*/ 1857676 h 2290813"/>
              <a:gd name="connsiteX84" fmla="*/ 4273617 w 4774131"/>
              <a:gd name="connsiteY84" fmla="*/ 1848051 h 2290813"/>
              <a:gd name="connsiteX85" fmla="*/ 4360245 w 4774131"/>
              <a:gd name="connsiteY85" fmla="*/ 1771049 h 2290813"/>
              <a:gd name="connsiteX86" fmla="*/ 4389120 w 4774131"/>
              <a:gd name="connsiteY86" fmla="*/ 1742173 h 2290813"/>
              <a:gd name="connsiteX87" fmla="*/ 4427621 w 4774131"/>
              <a:gd name="connsiteY87" fmla="*/ 1722922 h 2290813"/>
              <a:gd name="connsiteX88" fmla="*/ 4456497 w 4774131"/>
              <a:gd name="connsiteY88" fmla="*/ 1703672 h 2290813"/>
              <a:gd name="connsiteX89" fmla="*/ 4475748 w 4774131"/>
              <a:gd name="connsiteY89" fmla="*/ 1674796 h 2290813"/>
              <a:gd name="connsiteX90" fmla="*/ 4552750 w 4774131"/>
              <a:gd name="connsiteY90" fmla="*/ 1607419 h 2290813"/>
              <a:gd name="connsiteX91" fmla="*/ 4600876 w 4774131"/>
              <a:gd name="connsiteY91" fmla="*/ 1520792 h 2290813"/>
              <a:gd name="connsiteX92" fmla="*/ 4629752 w 4774131"/>
              <a:gd name="connsiteY92" fmla="*/ 1491916 h 2290813"/>
              <a:gd name="connsiteX93" fmla="*/ 4658628 w 4774131"/>
              <a:gd name="connsiteY93" fmla="*/ 1424539 h 2290813"/>
              <a:gd name="connsiteX94" fmla="*/ 4677878 w 4774131"/>
              <a:gd name="connsiteY94" fmla="*/ 1366788 h 2290813"/>
              <a:gd name="connsiteX95" fmla="*/ 4716379 w 4774131"/>
              <a:gd name="connsiteY95" fmla="*/ 1212783 h 2290813"/>
              <a:gd name="connsiteX96" fmla="*/ 4726005 w 4774131"/>
              <a:gd name="connsiteY96" fmla="*/ 1126156 h 2290813"/>
              <a:gd name="connsiteX97" fmla="*/ 4735630 w 4774131"/>
              <a:gd name="connsiteY97" fmla="*/ 1058779 h 2290813"/>
              <a:gd name="connsiteX98" fmla="*/ 4726005 w 4774131"/>
              <a:gd name="connsiteY98" fmla="*/ 298383 h 2290813"/>
              <a:gd name="connsiteX99" fmla="*/ 4706754 w 4774131"/>
              <a:gd name="connsiteY99" fmla="*/ 250257 h 229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774131" h="2290813">
                <a:moveTo>
                  <a:pt x="4774131" y="385011"/>
                </a:moveTo>
                <a:cubicBezTo>
                  <a:pt x="4745255" y="372177"/>
                  <a:pt x="4717090" y="357605"/>
                  <a:pt x="4687503" y="346510"/>
                </a:cubicBezTo>
                <a:cubicBezTo>
                  <a:pt x="4665633" y="338309"/>
                  <a:pt x="4641596" y="336460"/>
                  <a:pt x="4620127" y="327259"/>
                </a:cubicBezTo>
                <a:cubicBezTo>
                  <a:pt x="4596351" y="317069"/>
                  <a:pt x="4575640" y="300806"/>
                  <a:pt x="4552750" y="288758"/>
                </a:cubicBezTo>
                <a:cubicBezTo>
                  <a:pt x="4410442" y="213859"/>
                  <a:pt x="4482164" y="248423"/>
                  <a:pt x="4379495" y="211756"/>
                </a:cubicBezTo>
                <a:cubicBezTo>
                  <a:pt x="4329382" y="193859"/>
                  <a:pt x="4287304" y="174068"/>
                  <a:pt x="4235116" y="163630"/>
                </a:cubicBezTo>
                <a:cubicBezTo>
                  <a:pt x="4209751" y="158557"/>
                  <a:pt x="4183823" y="156861"/>
                  <a:pt x="4158114" y="154004"/>
                </a:cubicBezTo>
                <a:cubicBezTo>
                  <a:pt x="3938438" y="129595"/>
                  <a:pt x="4172221" y="158174"/>
                  <a:pt x="3984859" y="134754"/>
                </a:cubicBezTo>
                <a:lnTo>
                  <a:pt x="3907857" y="115503"/>
                </a:lnTo>
                <a:cubicBezTo>
                  <a:pt x="3885288" y="109485"/>
                  <a:pt x="3863193" y="101704"/>
                  <a:pt x="3840480" y="96253"/>
                </a:cubicBezTo>
                <a:cubicBezTo>
                  <a:pt x="3782953" y="82447"/>
                  <a:pt x="3725397" y="68525"/>
                  <a:pt x="3667226" y="57752"/>
                </a:cubicBezTo>
                <a:cubicBezTo>
                  <a:pt x="3602768" y="45815"/>
                  <a:pt x="3451025" y="41621"/>
                  <a:pt x="3407343" y="38501"/>
                </a:cubicBezTo>
                <a:cubicBezTo>
                  <a:pt x="3378188" y="36419"/>
                  <a:pt x="3256631" y="23036"/>
                  <a:pt x="3224463" y="19251"/>
                </a:cubicBezTo>
                <a:cubicBezTo>
                  <a:pt x="3198773" y="16229"/>
                  <a:pt x="3173212" y="12078"/>
                  <a:pt x="3147461" y="9625"/>
                </a:cubicBezTo>
                <a:cubicBezTo>
                  <a:pt x="3105817" y="5659"/>
                  <a:pt x="3064042" y="3208"/>
                  <a:pt x="3022333" y="0"/>
                </a:cubicBezTo>
                <a:lnTo>
                  <a:pt x="2146434" y="9625"/>
                </a:lnTo>
                <a:cubicBezTo>
                  <a:pt x="2114196" y="10263"/>
                  <a:pt x="2082213" y="15555"/>
                  <a:pt x="2050181" y="19251"/>
                </a:cubicBezTo>
                <a:cubicBezTo>
                  <a:pt x="1971147" y="28370"/>
                  <a:pt x="1842149" y="45006"/>
                  <a:pt x="1761423" y="57752"/>
                </a:cubicBezTo>
                <a:cubicBezTo>
                  <a:pt x="1745264" y="60304"/>
                  <a:pt x="1729393" y="64451"/>
                  <a:pt x="1713297" y="67377"/>
                </a:cubicBezTo>
                <a:cubicBezTo>
                  <a:pt x="1694096" y="70868"/>
                  <a:pt x="1674728" y="73405"/>
                  <a:pt x="1655546" y="77002"/>
                </a:cubicBezTo>
                <a:cubicBezTo>
                  <a:pt x="1623387" y="83032"/>
                  <a:pt x="1591878" y="93291"/>
                  <a:pt x="1559293" y="96253"/>
                </a:cubicBezTo>
                <a:lnTo>
                  <a:pt x="1453415" y="105878"/>
                </a:lnTo>
                <a:lnTo>
                  <a:pt x="1174282" y="125129"/>
                </a:lnTo>
                <a:cubicBezTo>
                  <a:pt x="1055784" y="148828"/>
                  <a:pt x="1110421" y="139752"/>
                  <a:pt x="1010653" y="154004"/>
                </a:cubicBezTo>
                <a:cubicBezTo>
                  <a:pt x="953262" y="192265"/>
                  <a:pt x="1004177" y="164709"/>
                  <a:pt x="895150" y="182880"/>
                </a:cubicBezTo>
                <a:cubicBezTo>
                  <a:pt x="885142" y="184548"/>
                  <a:pt x="876117" y="190044"/>
                  <a:pt x="866274" y="192505"/>
                </a:cubicBezTo>
                <a:cubicBezTo>
                  <a:pt x="850403" y="196473"/>
                  <a:pt x="834019" y="198163"/>
                  <a:pt x="818148" y="202131"/>
                </a:cubicBezTo>
                <a:cubicBezTo>
                  <a:pt x="808305" y="204592"/>
                  <a:pt x="799148" y="209432"/>
                  <a:pt x="789272" y="211756"/>
                </a:cubicBezTo>
                <a:cubicBezTo>
                  <a:pt x="682522" y="236873"/>
                  <a:pt x="679827" y="236414"/>
                  <a:pt x="596767" y="250257"/>
                </a:cubicBezTo>
                <a:cubicBezTo>
                  <a:pt x="580725" y="256674"/>
                  <a:pt x="563744" y="261117"/>
                  <a:pt x="548640" y="269508"/>
                </a:cubicBezTo>
                <a:cubicBezTo>
                  <a:pt x="534617" y="277299"/>
                  <a:pt x="524947" y="292213"/>
                  <a:pt x="510139" y="298383"/>
                </a:cubicBezTo>
                <a:cubicBezTo>
                  <a:pt x="485717" y="308559"/>
                  <a:pt x="458424" y="309853"/>
                  <a:pt x="433137" y="317634"/>
                </a:cubicBezTo>
                <a:cubicBezTo>
                  <a:pt x="394894" y="329401"/>
                  <a:pt x="390066" y="338027"/>
                  <a:pt x="356135" y="346510"/>
                </a:cubicBezTo>
                <a:cubicBezTo>
                  <a:pt x="340264" y="350478"/>
                  <a:pt x="323880" y="352167"/>
                  <a:pt x="308009" y="356135"/>
                </a:cubicBezTo>
                <a:cubicBezTo>
                  <a:pt x="298166" y="358596"/>
                  <a:pt x="288851" y="362845"/>
                  <a:pt x="279133" y="365760"/>
                </a:cubicBezTo>
                <a:cubicBezTo>
                  <a:pt x="256760" y="372472"/>
                  <a:pt x="234516" y="379759"/>
                  <a:pt x="211756" y="385011"/>
                </a:cubicBezTo>
                <a:cubicBezTo>
                  <a:pt x="164074" y="396015"/>
                  <a:pt x="151173" y="391908"/>
                  <a:pt x="105878" y="404261"/>
                </a:cubicBezTo>
                <a:cubicBezTo>
                  <a:pt x="86301" y="409600"/>
                  <a:pt x="48127" y="423512"/>
                  <a:pt x="48127" y="423512"/>
                </a:cubicBezTo>
                <a:cubicBezTo>
                  <a:pt x="44918" y="433137"/>
                  <a:pt x="43039" y="443313"/>
                  <a:pt x="38501" y="452388"/>
                </a:cubicBezTo>
                <a:cubicBezTo>
                  <a:pt x="33328" y="462735"/>
                  <a:pt x="21852" y="469991"/>
                  <a:pt x="19251" y="481263"/>
                </a:cubicBezTo>
                <a:cubicBezTo>
                  <a:pt x="12001" y="512682"/>
                  <a:pt x="12834" y="545432"/>
                  <a:pt x="9626" y="577516"/>
                </a:cubicBezTo>
                <a:cubicBezTo>
                  <a:pt x="6417" y="702644"/>
                  <a:pt x="0" y="827732"/>
                  <a:pt x="0" y="952901"/>
                </a:cubicBezTo>
                <a:cubicBezTo>
                  <a:pt x="0" y="1049207"/>
                  <a:pt x="3800" y="1145529"/>
                  <a:pt x="9626" y="1241659"/>
                </a:cubicBezTo>
                <a:cubicBezTo>
                  <a:pt x="10240" y="1251786"/>
                  <a:pt x="17050" y="1260631"/>
                  <a:pt x="19251" y="1270535"/>
                </a:cubicBezTo>
                <a:cubicBezTo>
                  <a:pt x="49736" y="1407719"/>
                  <a:pt x="6546" y="1262834"/>
                  <a:pt x="48127" y="1366788"/>
                </a:cubicBezTo>
                <a:cubicBezTo>
                  <a:pt x="55663" y="1385628"/>
                  <a:pt x="59136" y="1405996"/>
                  <a:pt x="67377" y="1424539"/>
                </a:cubicBezTo>
                <a:cubicBezTo>
                  <a:pt x="72075" y="1435110"/>
                  <a:pt x="81455" y="1443068"/>
                  <a:pt x="86628" y="1453415"/>
                </a:cubicBezTo>
                <a:cubicBezTo>
                  <a:pt x="133722" y="1547603"/>
                  <a:pt x="80528" y="1463516"/>
                  <a:pt x="125129" y="1530417"/>
                </a:cubicBezTo>
                <a:cubicBezTo>
                  <a:pt x="128337" y="1540042"/>
                  <a:pt x="130757" y="1549967"/>
                  <a:pt x="134754" y="1559293"/>
                </a:cubicBezTo>
                <a:cubicBezTo>
                  <a:pt x="146837" y="1587486"/>
                  <a:pt x="155996" y="1602508"/>
                  <a:pt x="173255" y="1626670"/>
                </a:cubicBezTo>
                <a:cubicBezTo>
                  <a:pt x="182579" y="1639724"/>
                  <a:pt x="191691" y="1652991"/>
                  <a:pt x="202131" y="1665171"/>
                </a:cubicBezTo>
                <a:cubicBezTo>
                  <a:pt x="210990" y="1675506"/>
                  <a:pt x="222043" y="1683802"/>
                  <a:pt x="231007" y="1694046"/>
                </a:cubicBezTo>
                <a:cubicBezTo>
                  <a:pt x="266986" y="1735165"/>
                  <a:pt x="300736" y="1778206"/>
                  <a:pt x="336885" y="1819175"/>
                </a:cubicBezTo>
                <a:cubicBezTo>
                  <a:pt x="348893" y="1832784"/>
                  <a:pt x="364243" y="1843350"/>
                  <a:pt x="375386" y="1857676"/>
                </a:cubicBezTo>
                <a:cubicBezTo>
                  <a:pt x="386871" y="1872443"/>
                  <a:pt x="391033" y="1892574"/>
                  <a:pt x="404261" y="1905802"/>
                </a:cubicBezTo>
                <a:cubicBezTo>
                  <a:pt x="420621" y="1922162"/>
                  <a:pt x="462013" y="1944303"/>
                  <a:pt x="462013" y="1944303"/>
                </a:cubicBezTo>
                <a:cubicBezTo>
                  <a:pt x="474847" y="1963554"/>
                  <a:pt x="484154" y="1985695"/>
                  <a:pt x="500514" y="2002055"/>
                </a:cubicBezTo>
                <a:cubicBezTo>
                  <a:pt x="510660" y="2012201"/>
                  <a:pt x="527076" y="2013346"/>
                  <a:pt x="539015" y="2021305"/>
                </a:cubicBezTo>
                <a:cubicBezTo>
                  <a:pt x="779469" y="2181608"/>
                  <a:pt x="548073" y="2043953"/>
                  <a:pt x="702645" y="2127183"/>
                </a:cubicBezTo>
                <a:cubicBezTo>
                  <a:pt x="725420" y="2139446"/>
                  <a:pt x="746496" y="2154930"/>
                  <a:pt x="770021" y="2165684"/>
                </a:cubicBezTo>
                <a:cubicBezTo>
                  <a:pt x="1012838" y="2276687"/>
                  <a:pt x="949967" y="2258798"/>
                  <a:pt x="1078030" y="2290813"/>
                </a:cubicBezTo>
                <a:cubicBezTo>
                  <a:pt x="1228826" y="2284396"/>
                  <a:pt x="1380615" y="2289999"/>
                  <a:pt x="1530417" y="2271562"/>
                </a:cubicBezTo>
                <a:cubicBezTo>
                  <a:pt x="1590837" y="2264126"/>
                  <a:pt x="1645488" y="2231714"/>
                  <a:pt x="1703672" y="2213811"/>
                </a:cubicBezTo>
                <a:cubicBezTo>
                  <a:pt x="1728959" y="2206030"/>
                  <a:pt x="1755110" y="2201377"/>
                  <a:pt x="1780674" y="2194560"/>
                </a:cubicBezTo>
                <a:cubicBezTo>
                  <a:pt x="1803243" y="2188542"/>
                  <a:pt x="1825147" y="2179891"/>
                  <a:pt x="1848051" y="2175310"/>
                </a:cubicBezTo>
                <a:cubicBezTo>
                  <a:pt x="1873416" y="2170237"/>
                  <a:pt x="1899386" y="2168893"/>
                  <a:pt x="1925053" y="2165684"/>
                </a:cubicBezTo>
                <a:cubicBezTo>
                  <a:pt x="1978668" y="2142707"/>
                  <a:pt x="2013258" y="2126658"/>
                  <a:pt x="2069432" y="2107933"/>
                </a:cubicBezTo>
                <a:cubicBezTo>
                  <a:pt x="2081982" y="2103750"/>
                  <a:pt x="2095019" y="2101178"/>
                  <a:pt x="2107933" y="2098308"/>
                </a:cubicBezTo>
                <a:cubicBezTo>
                  <a:pt x="2148309" y="2089335"/>
                  <a:pt x="2171996" y="2086026"/>
                  <a:pt x="2213811" y="2079057"/>
                </a:cubicBezTo>
                <a:cubicBezTo>
                  <a:pt x="2242687" y="2069432"/>
                  <a:pt x="2270491" y="2055626"/>
                  <a:pt x="2300438" y="2050181"/>
                </a:cubicBezTo>
                <a:cubicBezTo>
                  <a:pt x="2341596" y="2042698"/>
                  <a:pt x="2384021" y="2045444"/>
                  <a:pt x="2425567" y="2040556"/>
                </a:cubicBezTo>
                <a:cubicBezTo>
                  <a:pt x="2444251" y="2038358"/>
                  <a:pt x="2474266" y="2027531"/>
                  <a:pt x="2492943" y="2021305"/>
                </a:cubicBezTo>
                <a:cubicBezTo>
                  <a:pt x="2569945" y="2024514"/>
                  <a:pt x="2647179" y="2024157"/>
                  <a:pt x="2723950" y="2030931"/>
                </a:cubicBezTo>
                <a:cubicBezTo>
                  <a:pt x="2756543" y="2033807"/>
                  <a:pt x="2787735" y="2046123"/>
                  <a:pt x="2820202" y="2050181"/>
                </a:cubicBezTo>
                <a:cubicBezTo>
                  <a:pt x="2932369" y="2064201"/>
                  <a:pt x="2871444" y="2057464"/>
                  <a:pt x="3003082" y="2069432"/>
                </a:cubicBezTo>
                <a:cubicBezTo>
                  <a:pt x="3019124" y="2072640"/>
                  <a:pt x="3035239" y="2075508"/>
                  <a:pt x="3051209" y="2079057"/>
                </a:cubicBezTo>
                <a:cubicBezTo>
                  <a:pt x="3064123" y="2081927"/>
                  <a:pt x="3076481" y="2088682"/>
                  <a:pt x="3089710" y="2088682"/>
                </a:cubicBezTo>
                <a:cubicBezTo>
                  <a:pt x="3163573" y="2088682"/>
                  <a:pt x="3237297" y="2082265"/>
                  <a:pt x="3311091" y="2079057"/>
                </a:cubicBezTo>
                <a:cubicBezTo>
                  <a:pt x="3362426" y="2069432"/>
                  <a:pt x="3416601" y="2069578"/>
                  <a:pt x="3465095" y="2050181"/>
                </a:cubicBezTo>
                <a:cubicBezTo>
                  <a:pt x="3523427" y="2026849"/>
                  <a:pt x="3516754" y="2024804"/>
                  <a:pt x="3590223" y="2021305"/>
                </a:cubicBezTo>
                <a:cubicBezTo>
                  <a:pt x="3699233" y="2016114"/>
                  <a:pt x="3808396" y="2014888"/>
                  <a:pt x="3917482" y="2011680"/>
                </a:cubicBezTo>
                <a:cubicBezTo>
                  <a:pt x="3986218" y="1994497"/>
                  <a:pt x="4057395" y="1979856"/>
                  <a:pt x="4119613" y="1944303"/>
                </a:cubicBezTo>
                <a:cubicBezTo>
                  <a:pt x="4129657" y="1938564"/>
                  <a:pt x="4139235" y="1931994"/>
                  <a:pt x="4148489" y="1925053"/>
                </a:cubicBezTo>
                <a:cubicBezTo>
                  <a:pt x="4177754" y="1903104"/>
                  <a:pt x="4199627" y="1866548"/>
                  <a:pt x="4235116" y="1857676"/>
                </a:cubicBezTo>
                <a:lnTo>
                  <a:pt x="4273617" y="1848051"/>
                </a:lnTo>
                <a:cubicBezTo>
                  <a:pt x="4365686" y="1725293"/>
                  <a:pt x="4218027" y="1913272"/>
                  <a:pt x="4360245" y="1771049"/>
                </a:cubicBezTo>
                <a:cubicBezTo>
                  <a:pt x="4369870" y="1761424"/>
                  <a:pt x="4378044" y="1750085"/>
                  <a:pt x="4389120" y="1742173"/>
                </a:cubicBezTo>
                <a:cubicBezTo>
                  <a:pt x="4400796" y="1733833"/>
                  <a:pt x="4415163" y="1730041"/>
                  <a:pt x="4427621" y="1722922"/>
                </a:cubicBezTo>
                <a:cubicBezTo>
                  <a:pt x="4437665" y="1717183"/>
                  <a:pt x="4446872" y="1710089"/>
                  <a:pt x="4456497" y="1703672"/>
                </a:cubicBezTo>
                <a:cubicBezTo>
                  <a:pt x="4462914" y="1694047"/>
                  <a:pt x="4468219" y="1683579"/>
                  <a:pt x="4475748" y="1674796"/>
                </a:cubicBezTo>
                <a:cubicBezTo>
                  <a:pt x="4505655" y="1639905"/>
                  <a:pt x="4517352" y="1633968"/>
                  <a:pt x="4552750" y="1607419"/>
                </a:cubicBezTo>
                <a:cubicBezTo>
                  <a:pt x="4566464" y="1579991"/>
                  <a:pt x="4582745" y="1544967"/>
                  <a:pt x="4600876" y="1520792"/>
                </a:cubicBezTo>
                <a:cubicBezTo>
                  <a:pt x="4609043" y="1509902"/>
                  <a:pt x="4620127" y="1501541"/>
                  <a:pt x="4629752" y="1491916"/>
                </a:cubicBezTo>
                <a:cubicBezTo>
                  <a:pt x="4639377" y="1469457"/>
                  <a:pt x="4649856" y="1447345"/>
                  <a:pt x="4658628" y="1424539"/>
                </a:cubicBezTo>
                <a:cubicBezTo>
                  <a:pt x="4665912" y="1405600"/>
                  <a:pt x="4677878" y="1366788"/>
                  <a:pt x="4677878" y="1366788"/>
                </a:cubicBezTo>
                <a:cubicBezTo>
                  <a:pt x="4699488" y="1237131"/>
                  <a:pt x="4679674" y="1286196"/>
                  <a:pt x="4716379" y="1212783"/>
                </a:cubicBezTo>
                <a:cubicBezTo>
                  <a:pt x="4719588" y="1183907"/>
                  <a:pt x="4722401" y="1154985"/>
                  <a:pt x="4726005" y="1126156"/>
                </a:cubicBezTo>
                <a:cubicBezTo>
                  <a:pt x="4728819" y="1103644"/>
                  <a:pt x="4735630" y="1081466"/>
                  <a:pt x="4735630" y="1058779"/>
                </a:cubicBezTo>
                <a:cubicBezTo>
                  <a:pt x="4735630" y="805293"/>
                  <a:pt x="4732186" y="551793"/>
                  <a:pt x="4726005" y="298383"/>
                </a:cubicBezTo>
                <a:cubicBezTo>
                  <a:pt x="4725700" y="285883"/>
                  <a:pt x="4712720" y="262191"/>
                  <a:pt x="4706754" y="2502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3909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A0311C7-26BA-490F-947E-2ABB6E820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4198" y="-213756"/>
            <a:ext cx="14440395" cy="812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9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2AE885-27F0-4BB4-839F-D3DDBFD96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43949"/>
            <a:ext cx="9603275" cy="1509805"/>
          </a:xfrm>
        </p:spPr>
        <p:txBody>
          <a:bodyPr/>
          <a:lstStyle/>
          <a:p>
            <a:r>
              <a:rPr lang="nb-NO" dirty="0"/>
              <a:t>Kommunikasjon- å gjøre felles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Levende folkekirke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BA4B2FAD-296A-4B66-9B0B-56E3C7180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513" y="1952625"/>
            <a:ext cx="1600200" cy="28575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7795D9E-B29F-4506-A21B-10212E362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809" y="2406228"/>
            <a:ext cx="3328756" cy="2112934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F00B213-102A-4B66-BA42-70B69E15C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669" y="1325461"/>
            <a:ext cx="3813938" cy="181895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4CB4523-E03F-4175-8008-CCF5DD422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0669" y="3921893"/>
            <a:ext cx="3864288" cy="28575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4F2DE963-15A3-4A1D-ADB9-D06A01B02AC9}"/>
              </a:ext>
            </a:extLst>
          </p:cNvPr>
          <p:cNvSpPr txBox="1"/>
          <p:nvPr/>
        </p:nvSpPr>
        <p:spPr>
          <a:xfrm>
            <a:off x="234891" y="5350643"/>
            <a:ext cx="673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Informasjon-</a:t>
            </a:r>
            <a:r>
              <a:rPr lang="nb-NO" dirty="0"/>
              <a:t> avsender avgir budskap, treffer eller ikke. Respons ikke del av prosessen. Fast mål øker treffsikkerhet (om det er viktig)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A35F480-AFC1-4C88-BCA3-1982E7FC07AF}"/>
              </a:ext>
            </a:extLst>
          </p:cNvPr>
          <p:cNvSpPr txBox="1"/>
          <p:nvPr/>
        </p:nvSpPr>
        <p:spPr>
          <a:xfrm>
            <a:off x="7164198" y="3209989"/>
            <a:ext cx="4900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Kommunikasjon</a:t>
            </a:r>
            <a:r>
              <a:rPr lang="nb-NO" dirty="0"/>
              <a:t>- om du treffer får du respons- du må bevege deg både for å fange opp og gi respons som ønsket…</a:t>
            </a:r>
          </a:p>
        </p:txBody>
      </p:sp>
    </p:spTree>
    <p:extLst>
      <p:ext uri="{BB962C8B-B14F-4D97-AF65-F5344CB8AC3E}">
        <p14:creationId xmlns:p14="http://schemas.microsoft.com/office/powerpoint/2010/main" val="3303858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FEB7E0-9BB4-420A-9981-E3319C6E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Utgangspunktet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0E49B9-FA8F-4E13-9B9C-F4AA37DAD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Folkekirke- stor og mangfoldig medlemsmasse</a:t>
            </a:r>
          </a:p>
          <a:p>
            <a:r>
              <a:rPr lang="nb-NO" dirty="0"/>
              <a:t>Kirkens oppdrag- evangeliserende og misjonerende</a:t>
            </a:r>
          </a:p>
          <a:p>
            <a:r>
              <a:rPr lang="nb-NO" dirty="0"/>
              <a:t>Et livsynsåpent og mangfoldig samfunn- mer polarisert? Flere som trenger kirka?</a:t>
            </a:r>
          </a:p>
          <a:p>
            <a:r>
              <a:rPr lang="nb-NO" dirty="0"/>
              <a:t>Kirkens filterboble- kirkebobla</a:t>
            </a:r>
          </a:p>
          <a:p>
            <a:r>
              <a:rPr lang="nb-NO" dirty="0"/>
              <a:t>Mange viktige møter som betyr mye for medlemmene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FFC7704-BCBB-420D-BB64-8B9C11CA3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14" y="178898"/>
            <a:ext cx="4584589" cy="2755631"/>
          </a:xfrm>
          <a:prstGeom prst="rect">
            <a:avLst/>
          </a:prstGeom>
        </p:spPr>
      </p:pic>
      <p:pic>
        <p:nvPicPr>
          <p:cNvPr id="7" name="Bilde 6" descr="Et bilde som inneholder kvinne, ser, ball, stående&#10;&#10;Automatisk generert beskrivelse">
            <a:extLst>
              <a:ext uri="{FF2B5EF4-FFF2-40B4-BE49-F238E27FC236}">
                <a16:creationId xmlns:a16="http://schemas.microsoft.com/office/drawing/2014/main" id="{0BB60F11-EDF2-4DA1-8D6C-B91C4ED1E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0" y="4614520"/>
            <a:ext cx="4579762" cy="21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C1A7D28-3A20-4FD8-8E8A-458D16618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0685" y="-576036"/>
            <a:ext cx="13997049" cy="787334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BCCB029B-DCEE-4244-B998-9BE961AA6AC3}"/>
              </a:ext>
            </a:extLst>
          </p:cNvPr>
          <p:cNvSpPr txBox="1"/>
          <p:nvPr/>
        </p:nvSpPr>
        <p:spPr>
          <a:xfrm>
            <a:off x="816978" y="1397675"/>
            <a:ext cx="2503918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Fysiske møter er den mest effektive kommunikasjonen vi har.</a:t>
            </a:r>
          </a:p>
          <a:p>
            <a:r>
              <a:rPr lang="nb-NO" dirty="0"/>
              <a:t>Hvert møte er en anledning til å invitere til eller skape et nytt møte. Hvordan gjør vi det? </a:t>
            </a:r>
          </a:p>
        </p:txBody>
      </p:sp>
    </p:spTree>
    <p:extLst>
      <p:ext uri="{BB962C8B-B14F-4D97-AF65-F5344CB8AC3E}">
        <p14:creationId xmlns:p14="http://schemas.microsoft.com/office/powerpoint/2010/main" val="623812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D5801F-3E77-4619-908E-3328CC6E5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B51D426B-7109-4C74-B0E4-6781FC15C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966" y="263929"/>
            <a:ext cx="5166859" cy="600417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955A800-4A84-4E94-81B5-08E4CFBD2A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75" t="19838" r="31128" b="1788"/>
          <a:stretch/>
        </p:blipFill>
        <p:spPr>
          <a:xfrm>
            <a:off x="5832088" y="263929"/>
            <a:ext cx="5542156" cy="633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2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4C030FEF-8AAD-4391-81DD-37B2C6A7B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5061" y="-878776"/>
            <a:ext cx="16044887" cy="9025249"/>
          </a:xfrm>
          <a:prstGeom prst="rect">
            <a:avLst/>
          </a:prstGeom>
        </p:spPr>
      </p:pic>
      <p:sp>
        <p:nvSpPr>
          <p:cNvPr id="3" name="Frihåndsform: figur 2">
            <a:extLst>
              <a:ext uri="{FF2B5EF4-FFF2-40B4-BE49-F238E27FC236}">
                <a16:creationId xmlns:a16="http://schemas.microsoft.com/office/drawing/2014/main" id="{CC29031B-CD40-4FA0-8139-75BB0E5F9017}"/>
              </a:ext>
            </a:extLst>
          </p:cNvPr>
          <p:cNvSpPr/>
          <p:nvPr/>
        </p:nvSpPr>
        <p:spPr>
          <a:xfrm>
            <a:off x="1448790" y="3524573"/>
            <a:ext cx="10319657" cy="1035552"/>
          </a:xfrm>
          <a:custGeom>
            <a:avLst/>
            <a:gdLst>
              <a:gd name="connsiteX0" fmla="*/ 878774 w 10319657"/>
              <a:gd name="connsiteY0" fmla="*/ 275531 h 1035552"/>
              <a:gd name="connsiteX1" fmla="*/ 819397 w 10319657"/>
              <a:gd name="connsiteY1" fmla="*/ 287406 h 1035552"/>
              <a:gd name="connsiteX2" fmla="*/ 700644 w 10319657"/>
              <a:gd name="connsiteY2" fmla="*/ 263656 h 1035552"/>
              <a:gd name="connsiteX3" fmla="*/ 629392 w 10319657"/>
              <a:gd name="connsiteY3" fmla="*/ 251780 h 1035552"/>
              <a:gd name="connsiteX4" fmla="*/ 570015 w 10319657"/>
              <a:gd name="connsiteY4" fmla="*/ 239905 h 1035552"/>
              <a:gd name="connsiteX5" fmla="*/ 308758 w 10319657"/>
              <a:gd name="connsiteY5" fmla="*/ 228030 h 1035552"/>
              <a:gd name="connsiteX6" fmla="*/ 71252 w 10319657"/>
              <a:gd name="connsiteY6" fmla="*/ 228030 h 1035552"/>
              <a:gd name="connsiteX7" fmla="*/ 47501 w 10319657"/>
              <a:gd name="connsiteY7" fmla="*/ 263656 h 1035552"/>
              <a:gd name="connsiteX8" fmla="*/ 23750 w 10319657"/>
              <a:gd name="connsiteY8" fmla="*/ 334908 h 1035552"/>
              <a:gd name="connsiteX9" fmla="*/ 0 w 10319657"/>
              <a:gd name="connsiteY9" fmla="*/ 453661 h 1035552"/>
              <a:gd name="connsiteX10" fmla="*/ 47501 w 10319657"/>
              <a:gd name="connsiteY10" fmla="*/ 619915 h 1035552"/>
              <a:gd name="connsiteX11" fmla="*/ 106878 w 10319657"/>
              <a:gd name="connsiteY11" fmla="*/ 655541 h 1035552"/>
              <a:gd name="connsiteX12" fmla="*/ 130628 w 10319657"/>
              <a:gd name="connsiteY12" fmla="*/ 703043 h 1035552"/>
              <a:gd name="connsiteX13" fmla="*/ 178129 w 10319657"/>
              <a:gd name="connsiteY13" fmla="*/ 714918 h 1035552"/>
              <a:gd name="connsiteX14" fmla="*/ 213755 w 10319657"/>
              <a:gd name="connsiteY14" fmla="*/ 738669 h 1035552"/>
              <a:gd name="connsiteX15" fmla="*/ 261257 w 10319657"/>
              <a:gd name="connsiteY15" fmla="*/ 786170 h 1035552"/>
              <a:gd name="connsiteX16" fmla="*/ 308758 w 10319657"/>
              <a:gd name="connsiteY16" fmla="*/ 809921 h 1035552"/>
              <a:gd name="connsiteX17" fmla="*/ 356259 w 10319657"/>
              <a:gd name="connsiteY17" fmla="*/ 845546 h 1035552"/>
              <a:gd name="connsiteX18" fmla="*/ 391885 w 10319657"/>
              <a:gd name="connsiteY18" fmla="*/ 869297 h 1035552"/>
              <a:gd name="connsiteX19" fmla="*/ 439387 w 10319657"/>
              <a:gd name="connsiteY19" fmla="*/ 904923 h 1035552"/>
              <a:gd name="connsiteX20" fmla="*/ 546265 w 10319657"/>
              <a:gd name="connsiteY20" fmla="*/ 940549 h 1035552"/>
              <a:gd name="connsiteX21" fmla="*/ 736270 w 10319657"/>
              <a:gd name="connsiteY21" fmla="*/ 988050 h 1035552"/>
              <a:gd name="connsiteX22" fmla="*/ 807522 w 10319657"/>
              <a:gd name="connsiteY22" fmla="*/ 999926 h 1035552"/>
              <a:gd name="connsiteX23" fmla="*/ 1151906 w 10319657"/>
              <a:gd name="connsiteY23" fmla="*/ 1023676 h 1035552"/>
              <a:gd name="connsiteX24" fmla="*/ 1187532 w 10319657"/>
              <a:gd name="connsiteY24" fmla="*/ 1035552 h 1035552"/>
              <a:gd name="connsiteX25" fmla="*/ 1472540 w 10319657"/>
              <a:gd name="connsiteY25" fmla="*/ 988050 h 1035552"/>
              <a:gd name="connsiteX26" fmla="*/ 1674420 w 10319657"/>
              <a:gd name="connsiteY26" fmla="*/ 964300 h 1035552"/>
              <a:gd name="connsiteX27" fmla="*/ 1769423 w 10319657"/>
              <a:gd name="connsiteY27" fmla="*/ 952424 h 1035552"/>
              <a:gd name="connsiteX28" fmla="*/ 1876301 w 10319657"/>
              <a:gd name="connsiteY28" fmla="*/ 928674 h 1035552"/>
              <a:gd name="connsiteX29" fmla="*/ 2137558 w 10319657"/>
              <a:gd name="connsiteY29" fmla="*/ 916798 h 1035552"/>
              <a:gd name="connsiteX30" fmla="*/ 2624446 w 10319657"/>
              <a:gd name="connsiteY30" fmla="*/ 928674 h 1035552"/>
              <a:gd name="connsiteX31" fmla="*/ 2660072 w 10319657"/>
              <a:gd name="connsiteY31" fmla="*/ 940549 h 1035552"/>
              <a:gd name="connsiteX32" fmla="*/ 3028207 w 10319657"/>
              <a:gd name="connsiteY32" fmla="*/ 928674 h 1035552"/>
              <a:gd name="connsiteX33" fmla="*/ 3408218 w 10319657"/>
              <a:gd name="connsiteY33" fmla="*/ 916798 h 1035552"/>
              <a:gd name="connsiteX34" fmla="*/ 3515096 w 10319657"/>
              <a:gd name="connsiteY34" fmla="*/ 940549 h 1035552"/>
              <a:gd name="connsiteX35" fmla="*/ 3657600 w 10319657"/>
              <a:gd name="connsiteY35" fmla="*/ 964300 h 1035552"/>
              <a:gd name="connsiteX36" fmla="*/ 3906981 w 10319657"/>
              <a:gd name="connsiteY36" fmla="*/ 952424 h 1035552"/>
              <a:gd name="connsiteX37" fmla="*/ 4001984 w 10319657"/>
              <a:gd name="connsiteY37" fmla="*/ 940549 h 1035552"/>
              <a:gd name="connsiteX38" fmla="*/ 4061361 w 10319657"/>
              <a:gd name="connsiteY38" fmla="*/ 904923 h 1035552"/>
              <a:gd name="connsiteX39" fmla="*/ 4120737 w 10319657"/>
              <a:gd name="connsiteY39" fmla="*/ 821796 h 1035552"/>
              <a:gd name="connsiteX40" fmla="*/ 4286992 w 10319657"/>
              <a:gd name="connsiteY40" fmla="*/ 809921 h 1035552"/>
              <a:gd name="connsiteX41" fmla="*/ 4393870 w 10319657"/>
              <a:gd name="connsiteY41" fmla="*/ 798045 h 1035552"/>
              <a:gd name="connsiteX42" fmla="*/ 4963885 w 10319657"/>
              <a:gd name="connsiteY42" fmla="*/ 774295 h 1035552"/>
              <a:gd name="connsiteX43" fmla="*/ 5201392 w 10319657"/>
              <a:gd name="connsiteY43" fmla="*/ 786170 h 1035552"/>
              <a:gd name="connsiteX44" fmla="*/ 5296394 w 10319657"/>
              <a:gd name="connsiteY44" fmla="*/ 809921 h 1035552"/>
              <a:gd name="connsiteX45" fmla="*/ 5427023 w 10319657"/>
              <a:gd name="connsiteY45" fmla="*/ 833671 h 1035552"/>
              <a:gd name="connsiteX46" fmla="*/ 5462649 w 10319657"/>
              <a:gd name="connsiteY46" fmla="*/ 845546 h 1035552"/>
              <a:gd name="connsiteX47" fmla="*/ 5581402 w 10319657"/>
              <a:gd name="connsiteY47" fmla="*/ 869297 h 1035552"/>
              <a:gd name="connsiteX48" fmla="*/ 5961413 w 10319657"/>
              <a:gd name="connsiteY48" fmla="*/ 857422 h 1035552"/>
              <a:gd name="connsiteX49" fmla="*/ 6187044 w 10319657"/>
              <a:gd name="connsiteY49" fmla="*/ 833671 h 1035552"/>
              <a:gd name="connsiteX50" fmla="*/ 6875813 w 10319657"/>
              <a:gd name="connsiteY50" fmla="*/ 845546 h 1035552"/>
              <a:gd name="connsiteX51" fmla="*/ 6911439 w 10319657"/>
              <a:gd name="connsiteY51" fmla="*/ 857422 h 1035552"/>
              <a:gd name="connsiteX52" fmla="*/ 6982691 w 10319657"/>
              <a:gd name="connsiteY52" fmla="*/ 869297 h 1035552"/>
              <a:gd name="connsiteX53" fmla="*/ 7695210 w 10319657"/>
              <a:gd name="connsiteY53" fmla="*/ 881172 h 1035552"/>
              <a:gd name="connsiteX54" fmla="*/ 7944592 w 10319657"/>
              <a:gd name="connsiteY54" fmla="*/ 893048 h 1035552"/>
              <a:gd name="connsiteX55" fmla="*/ 8395854 w 10319657"/>
              <a:gd name="connsiteY55" fmla="*/ 893048 h 1035552"/>
              <a:gd name="connsiteX56" fmla="*/ 8478981 w 10319657"/>
              <a:gd name="connsiteY56" fmla="*/ 916798 h 1035552"/>
              <a:gd name="connsiteX57" fmla="*/ 8562109 w 10319657"/>
              <a:gd name="connsiteY57" fmla="*/ 928674 h 1035552"/>
              <a:gd name="connsiteX58" fmla="*/ 8609610 w 10319657"/>
              <a:gd name="connsiteY58" fmla="*/ 940549 h 1035552"/>
              <a:gd name="connsiteX59" fmla="*/ 8645236 w 10319657"/>
              <a:gd name="connsiteY59" fmla="*/ 952424 h 1035552"/>
              <a:gd name="connsiteX60" fmla="*/ 8740239 w 10319657"/>
              <a:gd name="connsiteY60" fmla="*/ 964300 h 1035552"/>
              <a:gd name="connsiteX61" fmla="*/ 9120249 w 10319657"/>
              <a:gd name="connsiteY61" fmla="*/ 952424 h 1035552"/>
              <a:gd name="connsiteX62" fmla="*/ 9286504 w 10319657"/>
              <a:gd name="connsiteY62" fmla="*/ 928674 h 1035552"/>
              <a:gd name="connsiteX63" fmla="*/ 9429007 w 10319657"/>
              <a:gd name="connsiteY63" fmla="*/ 893048 h 1035552"/>
              <a:gd name="connsiteX64" fmla="*/ 9524010 w 10319657"/>
              <a:gd name="connsiteY64" fmla="*/ 857422 h 1035552"/>
              <a:gd name="connsiteX65" fmla="*/ 9559636 w 10319657"/>
              <a:gd name="connsiteY65" fmla="*/ 845546 h 1035552"/>
              <a:gd name="connsiteX66" fmla="*/ 9678389 w 10319657"/>
              <a:gd name="connsiteY66" fmla="*/ 833671 h 1035552"/>
              <a:gd name="connsiteX67" fmla="*/ 9773392 w 10319657"/>
              <a:gd name="connsiteY67" fmla="*/ 845546 h 1035552"/>
              <a:gd name="connsiteX68" fmla="*/ 9832768 w 10319657"/>
              <a:gd name="connsiteY68" fmla="*/ 857422 h 1035552"/>
              <a:gd name="connsiteX69" fmla="*/ 10236529 w 10319657"/>
              <a:gd name="connsiteY69" fmla="*/ 869297 h 1035552"/>
              <a:gd name="connsiteX70" fmla="*/ 10307781 w 10319657"/>
              <a:gd name="connsiteY70" fmla="*/ 857422 h 1035552"/>
              <a:gd name="connsiteX71" fmla="*/ 10319657 w 10319657"/>
              <a:gd name="connsiteY71" fmla="*/ 821796 h 1035552"/>
              <a:gd name="connsiteX72" fmla="*/ 10284031 w 10319657"/>
              <a:gd name="connsiteY72" fmla="*/ 631791 h 1035552"/>
              <a:gd name="connsiteX73" fmla="*/ 10260280 w 10319657"/>
              <a:gd name="connsiteY73" fmla="*/ 524913 h 1035552"/>
              <a:gd name="connsiteX74" fmla="*/ 10248405 w 10319657"/>
              <a:gd name="connsiteY74" fmla="*/ 453661 h 1035552"/>
              <a:gd name="connsiteX75" fmla="*/ 10212779 w 10319657"/>
              <a:gd name="connsiteY75" fmla="*/ 346783 h 1035552"/>
              <a:gd name="connsiteX76" fmla="*/ 10177153 w 10319657"/>
              <a:gd name="connsiteY76" fmla="*/ 263656 h 1035552"/>
              <a:gd name="connsiteX77" fmla="*/ 10070275 w 10319657"/>
              <a:gd name="connsiteY77" fmla="*/ 216154 h 1035552"/>
              <a:gd name="connsiteX78" fmla="*/ 8514607 w 10319657"/>
              <a:gd name="connsiteY78" fmla="*/ 192404 h 1035552"/>
              <a:gd name="connsiteX79" fmla="*/ 7576457 w 10319657"/>
              <a:gd name="connsiteY79" fmla="*/ 192404 h 1035552"/>
              <a:gd name="connsiteX80" fmla="*/ 7398327 w 10319657"/>
              <a:gd name="connsiteY80" fmla="*/ 180528 h 1035552"/>
              <a:gd name="connsiteX81" fmla="*/ 7172696 w 10319657"/>
              <a:gd name="connsiteY81" fmla="*/ 168653 h 1035552"/>
              <a:gd name="connsiteX82" fmla="*/ 6852062 w 10319657"/>
              <a:gd name="connsiteY82" fmla="*/ 180528 h 1035552"/>
              <a:gd name="connsiteX83" fmla="*/ 6626431 w 10319657"/>
              <a:gd name="connsiteY83" fmla="*/ 168653 h 1035552"/>
              <a:gd name="connsiteX84" fmla="*/ 5949537 w 10319657"/>
              <a:gd name="connsiteY84" fmla="*/ 156778 h 1035552"/>
              <a:gd name="connsiteX85" fmla="*/ 5818909 w 10319657"/>
              <a:gd name="connsiteY85" fmla="*/ 133027 h 1035552"/>
              <a:gd name="connsiteX86" fmla="*/ 5747657 w 10319657"/>
              <a:gd name="connsiteY86" fmla="*/ 121152 h 1035552"/>
              <a:gd name="connsiteX87" fmla="*/ 5177641 w 10319657"/>
              <a:gd name="connsiteY87" fmla="*/ 85526 h 1035552"/>
              <a:gd name="connsiteX88" fmla="*/ 4999511 w 10319657"/>
              <a:gd name="connsiteY88" fmla="*/ 61775 h 1035552"/>
              <a:gd name="connsiteX89" fmla="*/ 4857007 w 10319657"/>
              <a:gd name="connsiteY89" fmla="*/ 38024 h 1035552"/>
              <a:gd name="connsiteX90" fmla="*/ 4441371 w 10319657"/>
              <a:gd name="connsiteY90" fmla="*/ 26149 h 1035552"/>
              <a:gd name="connsiteX91" fmla="*/ 4215740 w 10319657"/>
              <a:gd name="connsiteY91" fmla="*/ 14274 h 1035552"/>
              <a:gd name="connsiteX92" fmla="*/ 4096987 w 10319657"/>
              <a:gd name="connsiteY92" fmla="*/ 49900 h 1035552"/>
              <a:gd name="connsiteX93" fmla="*/ 4001984 w 10319657"/>
              <a:gd name="connsiteY93" fmla="*/ 85526 h 1035552"/>
              <a:gd name="connsiteX94" fmla="*/ 3764478 w 10319657"/>
              <a:gd name="connsiteY94" fmla="*/ 121152 h 1035552"/>
              <a:gd name="connsiteX95" fmla="*/ 3503220 w 10319657"/>
              <a:gd name="connsiteY95" fmla="*/ 133027 h 1035552"/>
              <a:gd name="connsiteX96" fmla="*/ 3325091 w 10319657"/>
              <a:gd name="connsiteY96" fmla="*/ 180528 h 1035552"/>
              <a:gd name="connsiteX97" fmla="*/ 3277589 w 10319657"/>
              <a:gd name="connsiteY97" fmla="*/ 192404 h 1035552"/>
              <a:gd name="connsiteX98" fmla="*/ 2565070 w 10319657"/>
              <a:gd name="connsiteY98" fmla="*/ 228030 h 1035552"/>
              <a:gd name="connsiteX99" fmla="*/ 1995054 w 10319657"/>
              <a:gd name="connsiteY99" fmla="*/ 216154 h 1035552"/>
              <a:gd name="connsiteX100" fmla="*/ 1947553 w 10319657"/>
              <a:gd name="connsiteY100" fmla="*/ 204279 h 1035552"/>
              <a:gd name="connsiteX101" fmla="*/ 1852550 w 10319657"/>
              <a:gd name="connsiteY101" fmla="*/ 192404 h 1035552"/>
              <a:gd name="connsiteX102" fmla="*/ 1698171 w 10319657"/>
              <a:gd name="connsiteY102" fmla="*/ 156778 h 1035552"/>
              <a:gd name="connsiteX103" fmla="*/ 1591293 w 10319657"/>
              <a:gd name="connsiteY103" fmla="*/ 121152 h 1035552"/>
              <a:gd name="connsiteX104" fmla="*/ 1555667 w 10319657"/>
              <a:gd name="connsiteY104" fmla="*/ 97401 h 1035552"/>
              <a:gd name="connsiteX105" fmla="*/ 1520041 w 10319657"/>
              <a:gd name="connsiteY105" fmla="*/ 85526 h 1035552"/>
              <a:gd name="connsiteX106" fmla="*/ 1365662 w 10319657"/>
              <a:gd name="connsiteY106" fmla="*/ 26149 h 1035552"/>
              <a:gd name="connsiteX107" fmla="*/ 1270659 w 10319657"/>
              <a:gd name="connsiteY107" fmla="*/ 38024 h 1035552"/>
              <a:gd name="connsiteX108" fmla="*/ 1199407 w 10319657"/>
              <a:gd name="connsiteY108" fmla="*/ 61775 h 1035552"/>
              <a:gd name="connsiteX109" fmla="*/ 1128155 w 10319657"/>
              <a:gd name="connsiteY109" fmla="*/ 97401 h 1035552"/>
              <a:gd name="connsiteX110" fmla="*/ 1092529 w 10319657"/>
              <a:gd name="connsiteY110" fmla="*/ 121152 h 1035552"/>
              <a:gd name="connsiteX111" fmla="*/ 1009402 w 10319657"/>
              <a:gd name="connsiteY111" fmla="*/ 168653 h 1035552"/>
              <a:gd name="connsiteX112" fmla="*/ 950026 w 10319657"/>
              <a:gd name="connsiteY112" fmla="*/ 239905 h 1035552"/>
              <a:gd name="connsiteX113" fmla="*/ 878774 w 10319657"/>
              <a:gd name="connsiteY113" fmla="*/ 275531 h 1035552"/>
              <a:gd name="connsiteX114" fmla="*/ 807522 w 10319657"/>
              <a:gd name="connsiteY114" fmla="*/ 287406 h 103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0319657" h="1035552">
                <a:moveTo>
                  <a:pt x="878774" y="275531"/>
                </a:moveTo>
                <a:cubicBezTo>
                  <a:pt x="858982" y="279489"/>
                  <a:pt x="839537" y="288749"/>
                  <a:pt x="819397" y="287406"/>
                </a:cubicBezTo>
                <a:cubicBezTo>
                  <a:pt x="779118" y="284721"/>
                  <a:pt x="740463" y="270293"/>
                  <a:pt x="700644" y="263656"/>
                </a:cubicBezTo>
                <a:lnTo>
                  <a:pt x="629392" y="251780"/>
                </a:lnTo>
                <a:cubicBezTo>
                  <a:pt x="609533" y="248169"/>
                  <a:pt x="590144" y="241396"/>
                  <a:pt x="570015" y="239905"/>
                </a:cubicBezTo>
                <a:cubicBezTo>
                  <a:pt x="483078" y="233465"/>
                  <a:pt x="395844" y="231988"/>
                  <a:pt x="308758" y="228030"/>
                </a:cubicBezTo>
                <a:cubicBezTo>
                  <a:pt x="229007" y="219168"/>
                  <a:pt x="151486" y="203342"/>
                  <a:pt x="71252" y="228030"/>
                </a:cubicBezTo>
                <a:cubicBezTo>
                  <a:pt x="57611" y="232227"/>
                  <a:pt x="55418" y="251781"/>
                  <a:pt x="47501" y="263656"/>
                </a:cubicBezTo>
                <a:cubicBezTo>
                  <a:pt x="39584" y="287407"/>
                  <a:pt x="27290" y="310124"/>
                  <a:pt x="23750" y="334908"/>
                </a:cubicBezTo>
                <a:cubicBezTo>
                  <a:pt x="10105" y="430427"/>
                  <a:pt x="20726" y="391481"/>
                  <a:pt x="0" y="453661"/>
                </a:cubicBezTo>
                <a:cubicBezTo>
                  <a:pt x="3391" y="470616"/>
                  <a:pt x="16147" y="588561"/>
                  <a:pt x="47501" y="619915"/>
                </a:cubicBezTo>
                <a:cubicBezTo>
                  <a:pt x="63822" y="636236"/>
                  <a:pt x="87086" y="643666"/>
                  <a:pt x="106878" y="655541"/>
                </a:cubicBezTo>
                <a:cubicBezTo>
                  <a:pt x="114795" y="671375"/>
                  <a:pt x="117028" y="691710"/>
                  <a:pt x="130628" y="703043"/>
                </a:cubicBezTo>
                <a:cubicBezTo>
                  <a:pt x="143166" y="713492"/>
                  <a:pt x="163128" y="708489"/>
                  <a:pt x="178129" y="714918"/>
                </a:cubicBezTo>
                <a:cubicBezTo>
                  <a:pt x="191247" y="720540"/>
                  <a:pt x="202919" y="729381"/>
                  <a:pt x="213755" y="738669"/>
                </a:cubicBezTo>
                <a:cubicBezTo>
                  <a:pt x="230757" y="753242"/>
                  <a:pt x="243343" y="772735"/>
                  <a:pt x="261257" y="786170"/>
                </a:cubicBezTo>
                <a:cubicBezTo>
                  <a:pt x="275419" y="796792"/>
                  <a:pt x="293746" y="800539"/>
                  <a:pt x="308758" y="809921"/>
                </a:cubicBezTo>
                <a:cubicBezTo>
                  <a:pt x="325542" y="820411"/>
                  <a:pt x="340154" y="834042"/>
                  <a:pt x="356259" y="845546"/>
                </a:cubicBezTo>
                <a:cubicBezTo>
                  <a:pt x="367873" y="853842"/>
                  <a:pt x="380271" y="861001"/>
                  <a:pt x="391885" y="869297"/>
                </a:cubicBezTo>
                <a:cubicBezTo>
                  <a:pt x="407991" y="880801"/>
                  <a:pt x="421416" y="896629"/>
                  <a:pt x="439387" y="904923"/>
                </a:cubicBezTo>
                <a:cubicBezTo>
                  <a:pt x="473484" y="920660"/>
                  <a:pt x="510035" y="930668"/>
                  <a:pt x="546265" y="940549"/>
                </a:cubicBezTo>
                <a:cubicBezTo>
                  <a:pt x="650042" y="968852"/>
                  <a:pt x="653353" y="972974"/>
                  <a:pt x="736270" y="988050"/>
                </a:cubicBezTo>
                <a:cubicBezTo>
                  <a:pt x="759960" y="992357"/>
                  <a:pt x="783532" y="997870"/>
                  <a:pt x="807522" y="999926"/>
                </a:cubicBezTo>
                <a:cubicBezTo>
                  <a:pt x="922169" y="1009753"/>
                  <a:pt x="1151906" y="1023676"/>
                  <a:pt x="1151906" y="1023676"/>
                </a:cubicBezTo>
                <a:cubicBezTo>
                  <a:pt x="1163781" y="1027635"/>
                  <a:pt x="1175014" y="1035552"/>
                  <a:pt x="1187532" y="1035552"/>
                </a:cubicBezTo>
                <a:cubicBezTo>
                  <a:pt x="1263448" y="1035552"/>
                  <a:pt x="1413229" y="999347"/>
                  <a:pt x="1472540" y="988050"/>
                </a:cubicBezTo>
                <a:cubicBezTo>
                  <a:pt x="1569301" y="969619"/>
                  <a:pt x="1551804" y="977207"/>
                  <a:pt x="1674420" y="964300"/>
                </a:cubicBezTo>
                <a:cubicBezTo>
                  <a:pt x="1706159" y="960959"/>
                  <a:pt x="1737994" y="957970"/>
                  <a:pt x="1769423" y="952424"/>
                </a:cubicBezTo>
                <a:cubicBezTo>
                  <a:pt x="1805363" y="946082"/>
                  <a:pt x="1839976" y="932189"/>
                  <a:pt x="1876301" y="928674"/>
                </a:cubicBezTo>
                <a:cubicBezTo>
                  <a:pt x="1963071" y="920277"/>
                  <a:pt x="2050472" y="920757"/>
                  <a:pt x="2137558" y="916798"/>
                </a:cubicBezTo>
                <a:cubicBezTo>
                  <a:pt x="2299854" y="920757"/>
                  <a:pt x="2462269" y="921302"/>
                  <a:pt x="2624446" y="928674"/>
                </a:cubicBezTo>
                <a:cubicBezTo>
                  <a:pt x="2636951" y="929242"/>
                  <a:pt x="2647554" y="940549"/>
                  <a:pt x="2660072" y="940549"/>
                </a:cubicBezTo>
                <a:cubicBezTo>
                  <a:pt x="2782847" y="940549"/>
                  <a:pt x="2905495" y="932632"/>
                  <a:pt x="3028207" y="928674"/>
                </a:cubicBezTo>
                <a:cubicBezTo>
                  <a:pt x="3232444" y="887826"/>
                  <a:pt x="3106634" y="903090"/>
                  <a:pt x="3408218" y="916798"/>
                </a:cubicBezTo>
                <a:cubicBezTo>
                  <a:pt x="3443844" y="924715"/>
                  <a:pt x="3479245" y="933720"/>
                  <a:pt x="3515096" y="940549"/>
                </a:cubicBezTo>
                <a:cubicBezTo>
                  <a:pt x="3562402" y="949560"/>
                  <a:pt x="3657600" y="964300"/>
                  <a:pt x="3657600" y="964300"/>
                </a:cubicBezTo>
                <a:cubicBezTo>
                  <a:pt x="3740727" y="960341"/>
                  <a:pt x="3823957" y="958150"/>
                  <a:pt x="3906981" y="952424"/>
                </a:cubicBezTo>
                <a:cubicBezTo>
                  <a:pt x="3938819" y="950228"/>
                  <a:pt x="3971481" y="949934"/>
                  <a:pt x="4001984" y="940549"/>
                </a:cubicBezTo>
                <a:cubicBezTo>
                  <a:pt x="4024045" y="933761"/>
                  <a:pt x="4041569" y="916798"/>
                  <a:pt x="4061361" y="904923"/>
                </a:cubicBezTo>
                <a:cubicBezTo>
                  <a:pt x="4045050" y="855992"/>
                  <a:pt x="4028599" y="844830"/>
                  <a:pt x="4120737" y="821796"/>
                </a:cubicBezTo>
                <a:cubicBezTo>
                  <a:pt x="4174638" y="808321"/>
                  <a:pt x="4231641" y="814734"/>
                  <a:pt x="4286992" y="809921"/>
                </a:cubicBezTo>
                <a:cubicBezTo>
                  <a:pt x="4322703" y="806816"/>
                  <a:pt x="4358222" y="801798"/>
                  <a:pt x="4393870" y="798045"/>
                </a:cubicBezTo>
                <a:cubicBezTo>
                  <a:pt x="4644437" y="771669"/>
                  <a:pt x="4540607" y="785434"/>
                  <a:pt x="4963885" y="774295"/>
                </a:cubicBezTo>
                <a:cubicBezTo>
                  <a:pt x="5043054" y="778253"/>
                  <a:pt x="5122377" y="779849"/>
                  <a:pt x="5201392" y="786170"/>
                </a:cubicBezTo>
                <a:cubicBezTo>
                  <a:pt x="5281597" y="792586"/>
                  <a:pt x="5236315" y="796570"/>
                  <a:pt x="5296394" y="809921"/>
                </a:cubicBezTo>
                <a:cubicBezTo>
                  <a:pt x="5391714" y="831104"/>
                  <a:pt x="5340549" y="812053"/>
                  <a:pt x="5427023" y="833671"/>
                </a:cubicBezTo>
                <a:cubicBezTo>
                  <a:pt x="5439167" y="836707"/>
                  <a:pt x="5450452" y="842731"/>
                  <a:pt x="5462649" y="845546"/>
                </a:cubicBezTo>
                <a:cubicBezTo>
                  <a:pt x="5501983" y="854623"/>
                  <a:pt x="5541818" y="861380"/>
                  <a:pt x="5581402" y="869297"/>
                </a:cubicBezTo>
                <a:lnTo>
                  <a:pt x="5961413" y="857422"/>
                </a:lnTo>
                <a:cubicBezTo>
                  <a:pt x="6031940" y="854142"/>
                  <a:pt x="6115725" y="842586"/>
                  <a:pt x="6187044" y="833671"/>
                </a:cubicBezTo>
                <a:lnTo>
                  <a:pt x="6875813" y="845546"/>
                </a:lnTo>
                <a:cubicBezTo>
                  <a:pt x="6888324" y="845956"/>
                  <a:pt x="6899219" y="854706"/>
                  <a:pt x="6911439" y="857422"/>
                </a:cubicBezTo>
                <a:cubicBezTo>
                  <a:pt x="6934944" y="862645"/>
                  <a:pt x="6958624" y="868568"/>
                  <a:pt x="6982691" y="869297"/>
                </a:cubicBezTo>
                <a:cubicBezTo>
                  <a:pt x="7220121" y="876492"/>
                  <a:pt x="7457704" y="877214"/>
                  <a:pt x="7695210" y="881172"/>
                </a:cubicBezTo>
                <a:cubicBezTo>
                  <a:pt x="7778337" y="885131"/>
                  <a:pt x="7861370" y="893048"/>
                  <a:pt x="7944592" y="893048"/>
                </a:cubicBezTo>
                <a:cubicBezTo>
                  <a:pt x="8442796" y="893048"/>
                  <a:pt x="8137993" y="864395"/>
                  <a:pt x="8395854" y="893048"/>
                </a:cubicBezTo>
                <a:cubicBezTo>
                  <a:pt x="8426378" y="903223"/>
                  <a:pt x="8446175" y="910833"/>
                  <a:pt x="8478981" y="916798"/>
                </a:cubicBezTo>
                <a:cubicBezTo>
                  <a:pt x="8506520" y="921805"/>
                  <a:pt x="8534570" y="923667"/>
                  <a:pt x="8562109" y="928674"/>
                </a:cubicBezTo>
                <a:cubicBezTo>
                  <a:pt x="8578167" y="931594"/>
                  <a:pt x="8593917" y="936065"/>
                  <a:pt x="8609610" y="940549"/>
                </a:cubicBezTo>
                <a:cubicBezTo>
                  <a:pt x="8621646" y="943988"/>
                  <a:pt x="8632920" y="950185"/>
                  <a:pt x="8645236" y="952424"/>
                </a:cubicBezTo>
                <a:cubicBezTo>
                  <a:pt x="8676635" y="958133"/>
                  <a:pt x="8708571" y="960341"/>
                  <a:pt x="8740239" y="964300"/>
                </a:cubicBezTo>
                <a:cubicBezTo>
                  <a:pt x="8866909" y="960341"/>
                  <a:pt x="8993786" y="960672"/>
                  <a:pt x="9120249" y="952424"/>
                </a:cubicBezTo>
                <a:cubicBezTo>
                  <a:pt x="9176111" y="948781"/>
                  <a:pt x="9286504" y="928674"/>
                  <a:pt x="9286504" y="928674"/>
                </a:cubicBezTo>
                <a:cubicBezTo>
                  <a:pt x="9380598" y="897309"/>
                  <a:pt x="9333060" y="909039"/>
                  <a:pt x="9429007" y="893048"/>
                </a:cubicBezTo>
                <a:cubicBezTo>
                  <a:pt x="9509871" y="866092"/>
                  <a:pt x="9410411" y="900021"/>
                  <a:pt x="9524010" y="857422"/>
                </a:cubicBezTo>
                <a:cubicBezTo>
                  <a:pt x="9535731" y="853027"/>
                  <a:pt x="9547264" y="847449"/>
                  <a:pt x="9559636" y="845546"/>
                </a:cubicBezTo>
                <a:cubicBezTo>
                  <a:pt x="9598955" y="839497"/>
                  <a:pt x="9638805" y="837629"/>
                  <a:pt x="9678389" y="833671"/>
                </a:cubicBezTo>
                <a:cubicBezTo>
                  <a:pt x="9710057" y="837629"/>
                  <a:pt x="9741849" y="840693"/>
                  <a:pt x="9773392" y="845546"/>
                </a:cubicBezTo>
                <a:cubicBezTo>
                  <a:pt x="9793341" y="848615"/>
                  <a:pt x="9812610" y="856388"/>
                  <a:pt x="9832768" y="857422"/>
                </a:cubicBezTo>
                <a:cubicBezTo>
                  <a:pt x="9967236" y="864318"/>
                  <a:pt x="10101942" y="865339"/>
                  <a:pt x="10236529" y="869297"/>
                </a:cubicBezTo>
                <a:cubicBezTo>
                  <a:pt x="10260280" y="865339"/>
                  <a:pt x="10286875" y="869368"/>
                  <a:pt x="10307781" y="857422"/>
                </a:cubicBezTo>
                <a:cubicBezTo>
                  <a:pt x="10318650" y="851212"/>
                  <a:pt x="10319657" y="834314"/>
                  <a:pt x="10319657" y="821796"/>
                </a:cubicBezTo>
                <a:cubicBezTo>
                  <a:pt x="10319657" y="688716"/>
                  <a:pt x="10311319" y="734123"/>
                  <a:pt x="10284031" y="631791"/>
                </a:cubicBezTo>
                <a:cubicBezTo>
                  <a:pt x="10274628" y="596528"/>
                  <a:pt x="10267437" y="560699"/>
                  <a:pt x="10260280" y="524913"/>
                </a:cubicBezTo>
                <a:cubicBezTo>
                  <a:pt x="10255558" y="501302"/>
                  <a:pt x="10254609" y="476926"/>
                  <a:pt x="10248405" y="453661"/>
                </a:cubicBezTo>
                <a:cubicBezTo>
                  <a:pt x="10238729" y="417376"/>
                  <a:pt x="10221887" y="383215"/>
                  <a:pt x="10212779" y="346783"/>
                </a:cubicBezTo>
                <a:cubicBezTo>
                  <a:pt x="10203694" y="310443"/>
                  <a:pt x="10204490" y="290993"/>
                  <a:pt x="10177153" y="263656"/>
                </a:cubicBezTo>
                <a:cubicBezTo>
                  <a:pt x="10152276" y="238779"/>
                  <a:pt x="10099672" y="222033"/>
                  <a:pt x="10070275" y="216154"/>
                </a:cubicBezTo>
                <a:cubicBezTo>
                  <a:pt x="9521804" y="106463"/>
                  <a:pt x="10031082" y="204439"/>
                  <a:pt x="8514607" y="192404"/>
                </a:cubicBezTo>
                <a:cubicBezTo>
                  <a:pt x="8176404" y="107848"/>
                  <a:pt x="8531797" y="192404"/>
                  <a:pt x="7576457" y="192404"/>
                </a:cubicBezTo>
                <a:cubicBezTo>
                  <a:pt x="7516949" y="192404"/>
                  <a:pt x="7457733" y="184023"/>
                  <a:pt x="7398327" y="180528"/>
                </a:cubicBezTo>
                <a:lnTo>
                  <a:pt x="7172696" y="168653"/>
                </a:lnTo>
                <a:cubicBezTo>
                  <a:pt x="7065818" y="172611"/>
                  <a:pt x="6959013" y="180528"/>
                  <a:pt x="6852062" y="180528"/>
                </a:cubicBezTo>
                <a:cubicBezTo>
                  <a:pt x="6776748" y="180528"/>
                  <a:pt x="6701719" y="170634"/>
                  <a:pt x="6626431" y="168653"/>
                </a:cubicBezTo>
                <a:lnTo>
                  <a:pt x="5949537" y="156778"/>
                </a:lnTo>
                <a:cubicBezTo>
                  <a:pt x="5739466" y="121764"/>
                  <a:pt x="6001573" y="166238"/>
                  <a:pt x="5818909" y="133027"/>
                </a:cubicBezTo>
                <a:cubicBezTo>
                  <a:pt x="5795219" y="128720"/>
                  <a:pt x="5771669" y="122931"/>
                  <a:pt x="5747657" y="121152"/>
                </a:cubicBezTo>
                <a:cubicBezTo>
                  <a:pt x="5557801" y="107089"/>
                  <a:pt x="5177641" y="85526"/>
                  <a:pt x="5177641" y="85526"/>
                </a:cubicBezTo>
                <a:cubicBezTo>
                  <a:pt x="5044044" y="58805"/>
                  <a:pt x="5207749" y="89539"/>
                  <a:pt x="4999511" y="61775"/>
                </a:cubicBezTo>
                <a:cubicBezTo>
                  <a:pt x="4927777" y="52211"/>
                  <a:pt x="4939190" y="41938"/>
                  <a:pt x="4857007" y="38024"/>
                </a:cubicBezTo>
                <a:cubicBezTo>
                  <a:pt x="4718562" y="31431"/>
                  <a:pt x="4579916" y="30107"/>
                  <a:pt x="4441371" y="26149"/>
                </a:cubicBezTo>
                <a:cubicBezTo>
                  <a:pt x="4321156" y="-13923"/>
                  <a:pt x="4395081" y="478"/>
                  <a:pt x="4215740" y="14274"/>
                </a:cubicBezTo>
                <a:cubicBezTo>
                  <a:pt x="4129004" y="43185"/>
                  <a:pt x="4168776" y="31952"/>
                  <a:pt x="4096987" y="49900"/>
                </a:cubicBezTo>
                <a:cubicBezTo>
                  <a:pt x="4034989" y="91231"/>
                  <a:pt x="4088900" y="61822"/>
                  <a:pt x="4001984" y="85526"/>
                </a:cubicBezTo>
                <a:cubicBezTo>
                  <a:pt x="3849734" y="127049"/>
                  <a:pt x="4018485" y="107040"/>
                  <a:pt x="3764478" y="121152"/>
                </a:cubicBezTo>
                <a:cubicBezTo>
                  <a:pt x="3677436" y="125988"/>
                  <a:pt x="3590306" y="129069"/>
                  <a:pt x="3503220" y="133027"/>
                </a:cubicBezTo>
                <a:cubicBezTo>
                  <a:pt x="3389835" y="170822"/>
                  <a:pt x="3467356" y="147698"/>
                  <a:pt x="3325091" y="180528"/>
                </a:cubicBezTo>
                <a:cubicBezTo>
                  <a:pt x="3309188" y="184198"/>
                  <a:pt x="3293879" y="191386"/>
                  <a:pt x="3277589" y="192404"/>
                </a:cubicBezTo>
                <a:cubicBezTo>
                  <a:pt x="3040249" y="207238"/>
                  <a:pt x="2565070" y="228030"/>
                  <a:pt x="2565070" y="228030"/>
                </a:cubicBezTo>
                <a:lnTo>
                  <a:pt x="1995054" y="216154"/>
                </a:lnTo>
                <a:cubicBezTo>
                  <a:pt x="1978745" y="215527"/>
                  <a:pt x="1963652" y="206962"/>
                  <a:pt x="1947553" y="204279"/>
                </a:cubicBezTo>
                <a:cubicBezTo>
                  <a:pt x="1916073" y="199032"/>
                  <a:pt x="1884218" y="196362"/>
                  <a:pt x="1852550" y="192404"/>
                </a:cubicBezTo>
                <a:cubicBezTo>
                  <a:pt x="1737966" y="163757"/>
                  <a:pt x="1789556" y="175054"/>
                  <a:pt x="1698171" y="156778"/>
                </a:cubicBezTo>
                <a:cubicBezTo>
                  <a:pt x="1538401" y="76891"/>
                  <a:pt x="1775452" y="190212"/>
                  <a:pt x="1591293" y="121152"/>
                </a:cubicBezTo>
                <a:cubicBezTo>
                  <a:pt x="1577929" y="116141"/>
                  <a:pt x="1568433" y="103784"/>
                  <a:pt x="1555667" y="97401"/>
                </a:cubicBezTo>
                <a:cubicBezTo>
                  <a:pt x="1544471" y="91803"/>
                  <a:pt x="1531724" y="90020"/>
                  <a:pt x="1520041" y="85526"/>
                </a:cubicBezTo>
                <a:cubicBezTo>
                  <a:pt x="1350553" y="20338"/>
                  <a:pt x="1453218" y="55333"/>
                  <a:pt x="1365662" y="26149"/>
                </a:cubicBezTo>
                <a:cubicBezTo>
                  <a:pt x="1333994" y="30107"/>
                  <a:pt x="1301865" y="31337"/>
                  <a:pt x="1270659" y="38024"/>
                </a:cubicBezTo>
                <a:cubicBezTo>
                  <a:pt x="1246179" y="43270"/>
                  <a:pt x="1199407" y="61775"/>
                  <a:pt x="1199407" y="61775"/>
                </a:cubicBezTo>
                <a:cubicBezTo>
                  <a:pt x="1097307" y="129842"/>
                  <a:pt x="1226487" y="48235"/>
                  <a:pt x="1128155" y="97401"/>
                </a:cubicBezTo>
                <a:cubicBezTo>
                  <a:pt x="1115389" y="103784"/>
                  <a:pt x="1104921" y="114071"/>
                  <a:pt x="1092529" y="121152"/>
                </a:cubicBezTo>
                <a:cubicBezTo>
                  <a:pt x="1055568" y="142273"/>
                  <a:pt x="1040968" y="142348"/>
                  <a:pt x="1009402" y="168653"/>
                </a:cubicBezTo>
                <a:cubicBezTo>
                  <a:pt x="892674" y="265927"/>
                  <a:pt x="1043438" y="146492"/>
                  <a:pt x="950026" y="239905"/>
                </a:cubicBezTo>
                <a:cubicBezTo>
                  <a:pt x="931724" y="258207"/>
                  <a:pt x="903611" y="270012"/>
                  <a:pt x="878774" y="275531"/>
                </a:cubicBezTo>
                <a:cubicBezTo>
                  <a:pt x="855269" y="280754"/>
                  <a:pt x="807522" y="287406"/>
                  <a:pt x="807522" y="28740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ihåndsform: figur 4">
            <a:extLst>
              <a:ext uri="{FF2B5EF4-FFF2-40B4-BE49-F238E27FC236}">
                <a16:creationId xmlns:a16="http://schemas.microsoft.com/office/drawing/2014/main" id="{CBDBD4DA-9A1D-40AD-9DDF-8D8B30789D7D}"/>
              </a:ext>
            </a:extLst>
          </p:cNvPr>
          <p:cNvSpPr/>
          <p:nvPr/>
        </p:nvSpPr>
        <p:spPr>
          <a:xfrm>
            <a:off x="1058779" y="5409398"/>
            <a:ext cx="10703293" cy="1029903"/>
          </a:xfrm>
          <a:custGeom>
            <a:avLst/>
            <a:gdLst>
              <a:gd name="connsiteX0" fmla="*/ 587141 w 10703293"/>
              <a:gd name="connsiteY0" fmla="*/ 288758 h 1029903"/>
              <a:gd name="connsiteX1" fmla="*/ 394636 w 10703293"/>
              <a:gd name="connsiteY1" fmla="*/ 317634 h 1029903"/>
              <a:gd name="connsiteX2" fmla="*/ 308008 w 10703293"/>
              <a:gd name="connsiteY2" fmla="*/ 336884 h 1029903"/>
              <a:gd name="connsiteX3" fmla="*/ 279133 w 10703293"/>
              <a:gd name="connsiteY3" fmla="*/ 346509 h 1029903"/>
              <a:gd name="connsiteX4" fmla="*/ 221381 w 10703293"/>
              <a:gd name="connsiteY4" fmla="*/ 356135 h 1029903"/>
              <a:gd name="connsiteX5" fmla="*/ 182880 w 10703293"/>
              <a:gd name="connsiteY5" fmla="*/ 375385 h 1029903"/>
              <a:gd name="connsiteX6" fmla="*/ 134754 w 10703293"/>
              <a:gd name="connsiteY6" fmla="*/ 385010 h 1029903"/>
              <a:gd name="connsiteX7" fmla="*/ 86627 w 10703293"/>
              <a:gd name="connsiteY7" fmla="*/ 404261 h 1029903"/>
              <a:gd name="connsiteX8" fmla="*/ 57752 w 10703293"/>
              <a:gd name="connsiteY8" fmla="*/ 433137 h 1029903"/>
              <a:gd name="connsiteX9" fmla="*/ 0 w 10703293"/>
              <a:gd name="connsiteY9" fmla="*/ 558265 h 1029903"/>
              <a:gd name="connsiteX10" fmla="*/ 57752 w 10703293"/>
              <a:gd name="connsiteY10" fmla="*/ 596766 h 1029903"/>
              <a:gd name="connsiteX11" fmla="*/ 105878 w 10703293"/>
              <a:gd name="connsiteY11" fmla="*/ 625642 h 1029903"/>
              <a:gd name="connsiteX12" fmla="*/ 163629 w 10703293"/>
              <a:gd name="connsiteY12" fmla="*/ 635267 h 1029903"/>
              <a:gd name="connsiteX13" fmla="*/ 288758 w 10703293"/>
              <a:gd name="connsiteY13" fmla="*/ 673768 h 1029903"/>
              <a:gd name="connsiteX14" fmla="*/ 336884 w 10703293"/>
              <a:gd name="connsiteY14" fmla="*/ 683394 h 1029903"/>
              <a:gd name="connsiteX15" fmla="*/ 462013 w 10703293"/>
              <a:gd name="connsiteY15" fmla="*/ 702644 h 1029903"/>
              <a:gd name="connsiteX16" fmla="*/ 510139 w 10703293"/>
              <a:gd name="connsiteY16" fmla="*/ 721895 h 1029903"/>
              <a:gd name="connsiteX17" fmla="*/ 664143 w 10703293"/>
              <a:gd name="connsiteY17" fmla="*/ 750770 h 1029903"/>
              <a:gd name="connsiteX18" fmla="*/ 789272 w 10703293"/>
              <a:gd name="connsiteY18" fmla="*/ 770021 h 1029903"/>
              <a:gd name="connsiteX19" fmla="*/ 1097280 w 10703293"/>
              <a:gd name="connsiteY19" fmla="*/ 789271 h 1029903"/>
              <a:gd name="connsiteX20" fmla="*/ 1328286 w 10703293"/>
              <a:gd name="connsiteY20" fmla="*/ 808522 h 1029903"/>
              <a:gd name="connsiteX21" fmla="*/ 1607419 w 10703293"/>
              <a:gd name="connsiteY21" fmla="*/ 798897 h 1029903"/>
              <a:gd name="connsiteX22" fmla="*/ 2002055 w 10703293"/>
              <a:gd name="connsiteY22" fmla="*/ 779646 h 1029903"/>
              <a:gd name="connsiteX23" fmla="*/ 2079057 w 10703293"/>
              <a:gd name="connsiteY23" fmla="*/ 770021 h 1029903"/>
              <a:gd name="connsiteX24" fmla="*/ 2184935 w 10703293"/>
              <a:gd name="connsiteY24" fmla="*/ 760396 h 1029903"/>
              <a:gd name="connsiteX25" fmla="*/ 2233061 w 10703293"/>
              <a:gd name="connsiteY25" fmla="*/ 721895 h 1029903"/>
              <a:gd name="connsiteX26" fmla="*/ 2319688 w 10703293"/>
              <a:gd name="connsiteY26" fmla="*/ 712269 h 1029903"/>
              <a:gd name="connsiteX27" fmla="*/ 2627697 w 10703293"/>
              <a:gd name="connsiteY27" fmla="*/ 702644 h 1029903"/>
              <a:gd name="connsiteX28" fmla="*/ 3214838 w 10703293"/>
              <a:gd name="connsiteY28" fmla="*/ 721895 h 1029903"/>
              <a:gd name="connsiteX29" fmla="*/ 3253339 w 10703293"/>
              <a:gd name="connsiteY29" fmla="*/ 731520 h 1029903"/>
              <a:gd name="connsiteX30" fmla="*/ 3445844 w 10703293"/>
              <a:gd name="connsiteY30" fmla="*/ 750770 h 1029903"/>
              <a:gd name="connsiteX31" fmla="*/ 3503596 w 10703293"/>
              <a:gd name="connsiteY31" fmla="*/ 770021 h 1029903"/>
              <a:gd name="connsiteX32" fmla="*/ 3975234 w 10703293"/>
              <a:gd name="connsiteY32" fmla="*/ 770021 h 1029903"/>
              <a:gd name="connsiteX33" fmla="*/ 4100362 w 10703293"/>
              <a:gd name="connsiteY33" fmla="*/ 760396 h 1029903"/>
              <a:gd name="connsiteX34" fmla="*/ 4321743 w 10703293"/>
              <a:gd name="connsiteY34" fmla="*/ 741145 h 1029903"/>
              <a:gd name="connsiteX35" fmla="*/ 5342021 w 10703293"/>
              <a:gd name="connsiteY35" fmla="*/ 721895 h 1029903"/>
              <a:gd name="connsiteX36" fmla="*/ 5505650 w 10703293"/>
              <a:gd name="connsiteY36" fmla="*/ 712269 h 1029903"/>
              <a:gd name="connsiteX37" fmla="*/ 5832909 w 10703293"/>
              <a:gd name="connsiteY37" fmla="*/ 693019 h 1029903"/>
              <a:gd name="connsiteX38" fmla="*/ 5861785 w 10703293"/>
              <a:gd name="connsiteY38" fmla="*/ 683394 h 1029903"/>
              <a:gd name="connsiteX39" fmla="*/ 6285297 w 10703293"/>
              <a:gd name="connsiteY39" fmla="*/ 683394 h 1029903"/>
              <a:gd name="connsiteX40" fmla="*/ 6371924 w 10703293"/>
              <a:gd name="connsiteY40" fmla="*/ 702644 h 1029903"/>
              <a:gd name="connsiteX41" fmla="*/ 6525928 w 10703293"/>
              <a:gd name="connsiteY41" fmla="*/ 712269 h 1029903"/>
              <a:gd name="connsiteX42" fmla="*/ 6651057 w 10703293"/>
              <a:gd name="connsiteY42" fmla="*/ 721895 h 1029903"/>
              <a:gd name="connsiteX43" fmla="*/ 6814686 w 10703293"/>
              <a:gd name="connsiteY43" fmla="*/ 712269 h 1029903"/>
              <a:gd name="connsiteX44" fmla="*/ 7709836 w 10703293"/>
              <a:gd name="connsiteY44" fmla="*/ 702644 h 1029903"/>
              <a:gd name="connsiteX45" fmla="*/ 7902341 w 10703293"/>
              <a:gd name="connsiteY45" fmla="*/ 654518 h 1029903"/>
              <a:gd name="connsiteX46" fmla="*/ 7979343 w 10703293"/>
              <a:gd name="connsiteY46" fmla="*/ 644893 h 1029903"/>
              <a:gd name="connsiteX47" fmla="*/ 8046720 w 10703293"/>
              <a:gd name="connsiteY47" fmla="*/ 625642 h 1029903"/>
              <a:gd name="connsiteX48" fmla="*/ 8431730 w 10703293"/>
              <a:gd name="connsiteY48" fmla="*/ 644893 h 1029903"/>
              <a:gd name="connsiteX49" fmla="*/ 8749364 w 10703293"/>
              <a:gd name="connsiteY49" fmla="*/ 721895 h 1029903"/>
              <a:gd name="connsiteX50" fmla="*/ 8951495 w 10703293"/>
              <a:gd name="connsiteY50" fmla="*/ 798897 h 1029903"/>
              <a:gd name="connsiteX51" fmla="*/ 9028497 w 10703293"/>
              <a:gd name="connsiteY51" fmla="*/ 818147 h 1029903"/>
              <a:gd name="connsiteX52" fmla="*/ 9095874 w 10703293"/>
              <a:gd name="connsiteY52" fmla="*/ 847023 h 1029903"/>
              <a:gd name="connsiteX53" fmla="*/ 9153625 w 10703293"/>
              <a:gd name="connsiteY53" fmla="*/ 866274 h 1029903"/>
              <a:gd name="connsiteX54" fmla="*/ 9249878 w 10703293"/>
              <a:gd name="connsiteY54" fmla="*/ 904775 h 1029903"/>
              <a:gd name="connsiteX55" fmla="*/ 9298004 w 10703293"/>
              <a:gd name="connsiteY55" fmla="*/ 933650 h 1029903"/>
              <a:gd name="connsiteX56" fmla="*/ 9509760 w 10703293"/>
              <a:gd name="connsiteY56" fmla="*/ 1010653 h 1029903"/>
              <a:gd name="connsiteX57" fmla="*/ 9615638 w 10703293"/>
              <a:gd name="connsiteY57" fmla="*/ 1029903 h 1029903"/>
              <a:gd name="connsiteX58" fmla="*/ 9817768 w 10703293"/>
              <a:gd name="connsiteY58" fmla="*/ 1020278 h 1029903"/>
              <a:gd name="connsiteX59" fmla="*/ 9846644 w 10703293"/>
              <a:gd name="connsiteY59" fmla="*/ 1010653 h 1029903"/>
              <a:gd name="connsiteX60" fmla="*/ 9904396 w 10703293"/>
              <a:gd name="connsiteY60" fmla="*/ 1001027 h 1029903"/>
              <a:gd name="connsiteX61" fmla="*/ 9933272 w 10703293"/>
              <a:gd name="connsiteY61" fmla="*/ 991402 h 1029903"/>
              <a:gd name="connsiteX62" fmla="*/ 10010274 w 10703293"/>
              <a:gd name="connsiteY62" fmla="*/ 972151 h 1029903"/>
              <a:gd name="connsiteX63" fmla="*/ 10125777 w 10703293"/>
              <a:gd name="connsiteY63" fmla="*/ 924025 h 1029903"/>
              <a:gd name="connsiteX64" fmla="*/ 10183528 w 10703293"/>
              <a:gd name="connsiteY64" fmla="*/ 895149 h 1029903"/>
              <a:gd name="connsiteX65" fmla="*/ 10231655 w 10703293"/>
              <a:gd name="connsiteY65" fmla="*/ 885524 h 1029903"/>
              <a:gd name="connsiteX66" fmla="*/ 10308657 w 10703293"/>
              <a:gd name="connsiteY66" fmla="*/ 837398 h 1029903"/>
              <a:gd name="connsiteX67" fmla="*/ 10347158 w 10703293"/>
              <a:gd name="connsiteY67" fmla="*/ 818147 h 1029903"/>
              <a:gd name="connsiteX68" fmla="*/ 10424160 w 10703293"/>
              <a:gd name="connsiteY68" fmla="*/ 760396 h 1029903"/>
              <a:gd name="connsiteX69" fmla="*/ 10491537 w 10703293"/>
              <a:gd name="connsiteY69" fmla="*/ 731520 h 1029903"/>
              <a:gd name="connsiteX70" fmla="*/ 10607040 w 10703293"/>
              <a:gd name="connsiteY70" fmla="*/ 673768 h 1029903"/>
              <a:gd name="connsiteX71" fmla="*/ 10635916 w 10703293"/>
              <a:gd name="connsiteY71" fmla="*/ 654518 h 1029903"/>
              <a:gd name="connsiteX72" fmla="*/ 10703293 w 10703293"/>
              <a:gd name="connsiteY72" fmla="*/ 616017 h 1029903"/>
              <a:gd name="connsiteX73" fmla="*/ 10693667 w 10703293"/>
              <a:gd name="connsiteY73" fmla="*/ 548640 h 1029903"/>
              <a:gd name="connsiteX74" fmla="*/ 10578164 w 10703293"/>
              <a:gd name="connsiteY74" fmla="*/ 433137 h 1029903"/>
              <a:gd name="connsiteX75" fmla="*/ 10549288 w 10703293"/>
              <a:gd name="connsiteY75" fmla="*/ 423511 h 1029903"/>
              <a:gd name="connsiteX76" fmla="*/ 10395284 w 10703293"/>
              <a:gd name="connsiteY76" fmla="*/ 317634 h 1029903"/>
              <a:gd name="connsiteX77" fmla="*/ 10308657 w 10703293"/>
              <a:gd name="connsiteY77" fmla="*/ 288758 h 1029903"/>
              <a:gd name="connsiteX78" fmla="*/ 10279781 w 10703293"/>
              <a:gd name="connsiteY78" fmla="*/ 269507 h 1029903"/>
              <a:gd name="connsiteX79" fmla="*/ 10145027 w 10703293"/>
              <a:gd name="connsiteY79" fmla="*/ 250257 h 1029903"/>
              <a:gd name="connsiteX80" fmla="*/ 9548261 w 10703293"/>
              <a:gd name="connsiteY80" fmla="*/ 221381 h 1029903"/>
              <a:gd name="connsiteX81" fmla="*/ 9519385 w 10703293"/>
              <a:gd name="connsiteY81" fmla="*/ 211756 h 1029903"/>
              <a:gd name="connsiteX82" fmla="*/ 9432758 w 10703293"/>
              <a:gd name="connsiteY82" fmla="*/ 202130 h 1029903"/>
              <a:gd name="connsiteX83" fmla="*/ 8508733 w 10703293"/>
              <a:gd name="connsiteY83" fmla="*/ 221381 h 1029903"/>
              <a:gd name="connsiteX84" fmla="*/ 8229600 w 10703293"/>
              <a:gd name="connsiteY84" fmla="*/ 231006 h 1029903"/>
              <a:gd name="connsiteX85" fmla="*/ 7777213 w 10703293"/>
              <a:gd name="connsiteY85" fmla="*/ 240631 h 1029903"/>
              <a:gd name="connsiteX86" fmla="*/ 7469204 w 10703293"/>
              <a:gd name="connsiteY86" fmla="*/ 259882 h 1029903"/>
              <a:gd name="connsiteX87" fmla="*/ 7411453 w 10703293"/>
              <a:gd name="connsiteY87" fmla="*/ 269507 h 1029903"/>
              <a:gd name="connsiteX88" fmla="*/ 6814686 w 10703293"/>
              <a:gd name="connsiteY88" fmla="*/ 288758 h 1029903"/>
              <a:gd name="connsiteX89" fmla="*/ 6593305 w 10703293"/>
              <a:gd name="connsiteY89" fmla="*/ 308008 h 1029903"/>
              <a:gd name="connsiteX90" fmla="*/ 6246796 w 10703293"/>
              <a:gd name="connsiteY90" fmla="*/ 317634 h 1029903"/>
              <a:gd name="connsiteX91" fmla="*/ 5823284 w 10703293"/>
              <a:gd name="connsiteY91" fmla="*/ 356135 h 1029903"/>
              <a:gd name="connsiteX92" fmla="*/ 5515276 w 10703293"/>
              <a:gd name="connsiteY92" fmla="*/ 308008 h 1029903"/>
              <a:gd name="connsiteX93" fmla="*/ 5399773 w 10703293"/>
              <a:gd name="connsiteY93" fmla="*/ 288758 h 1029903"/>
              <a:gd name="connsiteX94" fmla="*/ 5313145 w 10703293"/>
              <a:gd name="connsiteY94" fmla="*/ 269507 h 1029903"/>
              <a:gd name="connsiteX95" fmla="*/ 5245768 w 10703293"/>
              <a:gd name="connsiteY95" fmla="*/ 259882 h 1029903"/>
              <a:gd name="connsiteX96" fmla="*/ 5062888 w 10703293"/>
              <a:gd name="connsiteY96" fmla="*/ 231006 h 1029903"/>
              <a:gd name="connsiteX97" fmla="*/ 4966636 w 10703293"/>
              <a:gd name="connsiteY97" fmla="*/ 202130 h 1029903"/>
              <a:gd name="connsiteX98" fmla="*/ 4803006 w 10703293"/>
              <a:gd name="connsiteY98" fmla="*/ 182880 h 1029903"/>
              <a:gd name="connsiteX99" fmla="*/ 4774130 w 10703293"/>
              <a:gd name="connsiteY99" fmla="*/ 173255 h 1029903"/>
              <a:gd name="connsiteX100" fmla="*/ 4697128 w 10703293"/>
              <a:gd name="connsiteY100" fmla="*/ 154004 h 1029903"/>
              <a:gd name="connsiteX101" fmla="*/ 4620126 w 10703293"/>
              <a:gd name="connsiteY101" fmla="*/ 115503 h 1029903"/>
              <a:gd name="connsiteX102" fmla="*/ 4591250 w 10703293"/>
              <a:gd name="connsiteY102" fmla="*/ 125128 h 1029903"/>
              <a:gd name="connsiteX103" fmla="*/ 4543124 w 10703293"/>
              <a:gd name="connsiteY103" fmla="*/ 134754 h 1029903"/>
              <a:gd name="connsiteX104" fmla="*/ 4312118 w 10703293"/>
              <a:gd name="connsiteY104" fmla="*/ 202130 h 1029903"/>
              <a:gd name="connsiteX105" fmla="*/ 3830855 w 10703293"/>
              <a:gd name="connsiteY105" fmla="*/ 192505 h 1029903"/>
              <a:gd name="connsiteX106" fmla="*/ 3744227 w 10703293"/>
              <a:gd name="connsiteY106" fmla="*/ 173255 h 1029903"/>
              <a:gd name="connsiteX107" fmla="*/ 3696101 w 10703293"/>
              <a:gd name="connsiteY107" fmla="*/ 154004 h 1029903"/>
              <a:gd name="connsiteX108" fmla="*/ 3590223 w 10703293"/>
              <a:gd name="connsiteY108" fmla="*/ 134754 h 1029903"/>
              <a:gd name="connsiteX109" fmla="*/ 3474720 w 10703293"/>
              <a:gd name="connsiteY109" fmla="*/ 115503 h 1029903"/>
              <a:gd name="connsiteX110" fmla="*/ 3349592 w 10703293"/>
              <a:gd name="connsiteY110" fmla="*/ 86627 h 1029903"/>
              <a:gd name="connsiteX111" fmla="*/ 3041583 w 10703293"/>
              <a:gd name="connsiteY111" fmla="*/ 19250 h 1029903"/>
              <a:gd name="connsiteX112" fmla="*/ 2954956 w 10703293"/>
              <a:gd name="connsiteY112" fmla="*/ 0 h 1029903"/>
              <a:gd name="connsiteX113" fmla="*/ 2723949 w 10703293"/>
              <a:gd name="connsiteY113" fmla="*/ 9625 h 1029903"/>
              <a:gd name="connsiteX114" fmla="*/ 2512194 w 10703293"/>
              <a:gd name="connsiteY114" fmla="*/ 38501 h 1029903"/>
              <a:gd name="connsiteX115" fmla="*/ 2425566 w 10703293"/>
              <a:gd name="connsiteY115" fmla="*/ 48126 h 1029903"/>
              <a:gd name="connsiteX116" fmla="*/ 2338939 w 10703293"/>
              <a:gd name="connsiteY116" fmla="*/ 67377 h 1029903"/>
              <a:gd name="connsiteX117" fmla="*/ 2310063 w 10703293"/>
              <a:gd name="connsiteY117" fmla="*/ 96253 h 1029903"/>
              <a:gd name="connsiteX118" fmla="*/ 2281187 w 10703293"/>
              <a:gd name="connsiteY118" fmla="*/ 105878 h 1029903"/>
              <a:gd name="connsiteX119" fmla="*/ 2213810 w 10703293"/>
              <a:gd name="connsiteY119" fmla="*/ 154004 h 1029903"/>
              <a:gd name="connsiteX120" fmla="*/ 2156059 w 10703293"/>
              <a:gd name="connsiteY120" fmla="*/ 163629 h 1029903"/>
              <a:gd name="connsiteX121" fmla="*/ 2127183 w 10703293"/>
              <a:gd name="connsiteY121" fmla="*/ 173255 h 1029903"/>
              <a:gd name="connsiteX122" fmla="*/ 1482290 w 10703293"/>
              <a:gd name="connsiteY122" fmla="*/ 173255 h 1029903"/>
              <a:gd name="connsiteX123" fmla="*/ 1241659 w 10703293"/>
              <a:gd name="connsiteY123" fmla="*/ 134754 h 1029903"/>
              <a:gd name="connsiteX124" fmla="*/ 1058779 w 10703293"/>
              <a:gd name="connsiteY124" fmla="*/ 134754 h 1029903"/>
              <a:gd name="connsiteX125" fmla="*/ 1029903 w 10703293"/>
              <a:gd name="connsiteY125" fmla="*/ 154004 h 1029903"/>
              <a:gd name="connsiteX126" fmla="*/ 972152 w 10703293"/>
              <a:gd name="connsiteY126" fmla="*/ 173255 h 1029903"/>
              <a:gd name="connsiteX127" fmla="*/ 943276 w 10703293"/>
              <a:gd name="connsiteY127" fmla="*/ 182880 h 1029903"/>
              <a:gd name="connsiteX128" fmla="*/ 914400 w 10703293"/>
              <a:gd name="connsiteY128" fmla="*/ 202130 h 1029903"/>
              <a:gd name="connsiteX129" fmla="*/ 875899 w 10703293"/>
              <a:gd name="connsiteY129" fmla="*/ 211756 h 1029903"/>
              <a:gd name="connsiteX130" fmla="*/ 770021 w 10703293"/>
              <a:gd name="connsiteY130" fmla="*/ 231006 h 1029903"/>
              <a:gd name="connsiteX131" fmla="*/ 702644 w 10703293"/>
              <a:gd name="connsiteY131" fmla="*/ 298383 h 1029903"/>
              <a:gd name="connsiteX132" fmla="*/ 644893 w 10703293"/>
              <a:gd name="connsiteY132" fmla="*/ 288758 h 102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0703293" h="1029903">
                <a:moveTo>
                  <a:pt x="587141" y="288758"/>
                </a:moveTo>
                <a:cubicBezTo>
                  <a:pt x="487799" y="328494"/>
                  <a:pt x="574211" y="299676"/>
                  <a:pt x="394636" y="317634"/>
                </a:cubicBezTo>
                <a:cubicBezTo>
                  <a:pt x="379367" y="319161"/>
                  <a:pt x="325323" y="331937"/>
                  <a:pt x="308008" y="336884"/>
                </a:cubicBezTo>
                <a:cubicBezTo>
                  <a:pt x="298253" y="339671"/>
                  <a:pt x="289037" y="344308"/>
                  <a:pt x="279133" y="346509"/>
                </a:cubicBezTo>
                <a:cubicBezTo>
                  <a:pt x="260082" y="350743"/>
                  <a:pt x="240632" y="352926"/>
                  <a:pt x="221381" y="356135"/>
                </a:cubicBezTo>
                <a:cubicBezTo>
                  <a:pt x="208547" y="362552"/>
                  <a:pt x="196492" y="370848"/>
                  <a:pt x="182880" y="375385"/>
                </a:cubicBezTo>
                <a:cubicBezTo>
                  <a:pt x="167360" y="380558"/>
                  <a:pt x="150424" y="380309"/>
                  <a:pt x="134754" y="385010"/>
                </a:cubicBezTo>
                <a:cubicBezTo>
                  <a:pt x="118205" y="389975"/>
                  <a:pt x="102669" y="397844"/>
                  <a:pt x="86627" y="404261"/>
                </a:cubicBezTo>
                <a:cubicBezTo>
                  <a:pt x="77002" y="413886"/>
                  <a:pt x="64886" y="421544"/>
                  <a:pt x="57752" y="433137"/>
                </a:cubicBezTo>
                <a:cubicBezTo>
                  <a:pt x="19448" y="495381"/>
                  <a:pt x="16906" y="507544"/>
                  <a:pt x="0" y="558265"/>
                </a:cubicBezTo>
                <a:cubicBezTo>
                  <a:pt x="54741" y="613006"/>
                  <a:pt x="2031" y="568906"/>
                  <a:pt x="57752" y="596766"/>
                </a:cubicBezTo>
                <a:cubicBezTo>
                  <a:pt x="74485" y="605133"/>
                  <a:pt x="88296" y="619249"/>
                  <a:pt x="105878" y="625642"/>
                </a:cubicBezTo>
                <a:cubicBezTo>
                  <a:pt x="124219" y="632311"/>
                  <a:pt x="144613" y="630879"/>
                  <a:pt x="163629" y="635267"/>
                </a:cubicBezTo>
                <a:cubicBezTo>
                  <a:pt x="269565" y="659714"/>
                  <a:pt x="192299" y="647461"/>
                  <a:pt x="288758" y="673768"/>
                </a:cubicBezTo>
                <a:cubicBezTo>
                  <a:pt x="304541" y="678073"/>
                  <a:pt x="320788" y="680467"/>
                  <a:pt x="336884" y="683394"/>
                </a:cubicBezTo>
                <a:cubicBezTo>
                  <a:pt x="385839" y="692295"/>
                  <a:pt x="411557" y="695436"/>
                  <a:pt x="462013" y="702644"/>
                </a:cubicBezTo>
                <a:cubicBezTo>
                  <a:pt x="478055" y="709061"/>
                  <a:pt x="493526" y="717148"/>
                  <a:pt x="510139" y="721895"/>
                </a:cubicBezTo>
                <a:cubicBezTo>
                  <a:pt x="577044" y="741011"/>
                  <a:pt x="599596" y="740839"/>
                  <a:pt x="664143" y="750770"/>
                </a:cubicBezTo>
                <a:cubicBezTo>
                  <a:pt x="712933" y="758276"/>
                  <a:pt x="739007" y="764436"/>
                  <a:pt x="789272" y="770021"/>
                </a:cubicBezTo>
                <a:cubicBezTo>
                  <a:pt x="907264" y="783131"/>
                  <a:pt x="964556" y="782951"/>
                  <a:pt x="1097280" y="789271"/>
                </a:cubicBezTo>
                <a:cubicBezTo>
                  <a:pt x="1186899" y="802075"/>
                  <a:pt x="1218704" y="808522"/>
                  <a:pt x="1328286" y="808522"/>
                </a:cubicBezTo>
                <a:cubicBezTo>
                  <a:pt x="1421386" y="808522"/>
                  <a:pt x="1514375" y="802105"/>
                  <a:pt x="1607419" y="798897"/>
                </a:cubicBezTo>
                <a:cubicBezTo>
                  <a:pt x="1785225" y="769260"/>
                  <a:pt x="1592458" y="798696"/>
                  <a:pt x="2002055" y="779646"/>
                </a:cubicBezTo>
                <a:cubicBezTo>
                  <a:pt x="2027894" y="778444"/>
                  <a:pt x="2053332" y="772729"/>
                  <a:pt x="2079057" y="770021"/>
                </a:cubicBezTo>
                <a:cubicBezTo>
                  <a:pt x="2114300" y="766311"/>
                  <a:pt x="2149642" y="763604"/>
                  <a:pt x="2184935" y="760396"/>
                </a:cubicBezTo>
                <a:cubicBezTo>
                  <a:pt x="2200977" y="747562"/>
                  <a:pt x="2213714" y="728805"/>
                  <a:pt x="2233061" y="721895"/>
                </a:cubicBezTo>
                <a:cubicBezTo>
                  <a:pt x="2260422" y="712123"/>
                  <a:pt x="2290669" y="713685"/>
                  <a:pt x="2319688" y="712269"/>
                </a:cubicBezTo>
                <a:cubicBezTo>
                  <a:pt x="2422286" y="707264"/>
                  <a:pt x="2525027" y="705852"/>
                  <a:pt x="2627697" y="702644"/>
                </a:cubicBezTo>
                <a:cubicBezTo>
                  <a:pt x="2706208" y="704351"/>
                  <a:pt x="3057933" y="705378"/>
                  <a:pt x="3214838" y="721895"/>
                </a:cubicBezTo>
                <a:cubicBezTo>
                  <a:pt x="3227994" y="723280"/>
                  <a:pt x="3240213" y="729879"/>
                  <a:pt x="3253339" y="731520"/>
                </a:cubicBezTo>
                <a:cubicBezTo>
                  <a:pt x="3317329" y="739519"/>
                  <a:pt x="3445844" y="750770"/>
                  <a:pt x="3445844" y="750770"/>
                </a:cubicBezTo>
                <a:cubicBezTo>
                  <a:pt x="3465095" y="757187"/>
                  <a:pt x="3483698" y="766041"/>
                  <a:pt x="3503596" y="770021"/>
                </a:cubicBezTo>
                <a:cubicBezTo>
                  <a:pt x="3633182" y="795938"/>
                  <a:pt x="3935145" y="771023"/>
                  <a:pt x="3975234" y="770021"/>
                </a:cubicBezTo>
                <a:lnTo>
                  <a:pt x="4100362" y="760396"/>
                </a:lnTo>
                <a:cubicBezTo>
                  <a:pt x="4254002" y="745763"/>
                  <a:pt x="4097895" y="750670"/>
                  <a:pt x="4321743" y="741145"/>
                </a:cubicBezTo>
                <a:cubicBezTo>
                  <a:pt x="4654817" y="726972"/>
                  <a:pt x="5017706" y="726278"/>
                  <a:pt x="5342021" y="721895"/>
                </a:cubicBezTo>
                <a:lnTo>
                  <a:pt x="5505650" y="712269"/>
                </a:lnTo>
                <a:cubicBezTo>
                  <a:pt x="5807683" y="697886"/>
                  <a:pt x="5654782" y="712810"/>
                  <a:pt x="5832909" y="693019"/>
                </a:cubicBezTo>
                <a:cubicBezTo>
                  <a:pt x="5842534" y="689811"/>
                  <a:pt x="5851942" y="685855"/>
                  <a:pt x="5861785" y="683394"/>
                </a:cubicBezTo>
                <a:cubicBezTo>
                  <a:pt x="6001663" y="648424"/>
                  <a:pt x="6130643" y="679428"/>
                  <a:pt x="6285297" y="683394"/>
                </a:cubicBezTo>
                <a:cubicBezTo>
                  <a:pt x="6306226" y="688626"/>
                  <a:pt x="6352185" y="700764"/>
                  <a:pt x="6371924" y="702644"/>
                </a:cubicBezTo>
                <a:cubicBezTo>
                  <a:pt x="6423127" y="707520"/>
                  <a:pt x="6474615" y="708730"/>
                  <a:pt x="6525928" y="712269"/>
                </a:cubicBezTo>
                <a:lnTo>
                  <a:pt x="6651057" y="721895"/>
                </a:lnTo>
                <a:cubicBezTo>
                  <a:pt x="6705600" y="718686"/>
                  <a:pt x="6760058" y="713262"/>
                  <a:pt x="6814686" y="712269"/>
                </a:cubicBezTo>
                <a:lnTo>
                  <a:pt x="7709836" y="702644"/>
                </a:lnTo>
                <a:cubicBezTo>
                  <a:pt x="7775886" y="699137"/>
                  <a:pt x="7837666" y="668377"/>
                  <a:pt x="7902341" y="654518"/>
                </a:cubicBezTo>
                <a:cubicBezTo>
                  <a:pt x="7927634" y="649098"/>
                  <a:pt x="7953676" y="648101"/>
                  <a:pt x="7979343" y="644893"/>
                </a:cubicBezTo>
                <a:cubicBezTo>
                  <a:pt x="8001802" y="638476"/>
                  <a:pt x="8023376" y="626447"/>
                  <a:pt x="8046720" y="625642"/>
                </a:cubicBezTo>
                <a:cubicBezTo>
                  <a:pt x="8076973" y="624599"/>
                  <a:pt x="8383803" y="642230"/>
                  <a:pt x="8431730" y="644893"/>
                </a:cubicBezTo>
                <a:cubicBezTo>
                  <a:pt x="8671391" y="713367"/>
                  <a:pt x="8564741" y="691124"/>
                  <a:pt x="8749364" y="721895"/>
                </a:cubicBezTo>
                <a:cubicBezTo>
                  <a:pt x="8816741" y="747562"/>
                  <a:pt x="8883333" y="775393"/>
                  <a:pt x="8951495" y="798897"/>
                </a:cubicBezTo>
                <a:cubicBezTo>
                  <a:pt x="8976507" y="807522"/>
                  <a:pt x="9003397" y="809781"/>
                  <a:pt x="9028497" y="818147"/>
                </a:cubicBezTo>
                <a:cubicBezTo>
                  <a:pt x="9051678" y="825874"/>
                  <a:pt x="9073068" y="838251"/>
                  <a:pt x="9095874" y="847023"/>
                </a:cubicBezTo>
                <a:cubicBezTo>
                  <a:pt x="9114813" y="854307"/>
                  <a:pt x="9134625" y="859149"/>
                  <a:pt x="9153625" y="866274"/>
                </a:cubicBezTo>
                <a:cubicBezTo>
                  <a:pt x="9185981" y="878407"/>
                  <a:pt x="9220246" y="886996"/>
                  <a:pt x="9249878" y="904775"/>
                </a:cubicBezTo>
                <a:cubicBezTo>
                  <a:pt x="9265920" y="914400"/>
                  <a:pt x="9281051" y="925739"/>
                  <a:pt x="9298004" y="933650"/>
                </a:cubicBezTo>
                <a:cubicBezTo>
                  <a:pt x="9335319" y="951064"/>
                  <a:pt x="9474947" y="1003691"/>
                  <a:pt x="9509760" y="1010653"/>
                </a:cubicBezTo>
                <a:cubicBezTo>
                  <a:pt x="9577023" y="1024105"/>
                  <a:pt x="9541749" y="1017589"/>
                  <a:pt x="9615638" y="1029903"/>
                </a:cubicBezTo>
                <a:cubicBezTo>
                  <a:pt x="9683015" y="1026695"/>
                  <a:pt x="9750548" y="1025880"/>
                  <a:pt x="9817768" y="1020278"/>
                </a:cubicBezTo>
                <a:cubicBezTo>
                  <a:pt x="9827879" y="1019435"/>
                  <a:pt x="9836740" y="1012854"/>
                  <a:pt x="9846644" y="1010653"/>
                </a:cubicBezTo>
                <a:cubicBezTo>
                  <a:pt x="9865695" y="1006419"/>
                  <a:pt x="9885345" y="1005261"/>
                  <a:pt x="9904396" y="1001027"/>
                </a:cubicBezTo>
                <a:cubicBezTo>
                  <a:pt x="9914300" y="998826"/>
                  <a:pt x="9923484" y="994072"/>
                  <a:pt x="9933272" y="991402"/>
                </a:cubicBezTo>
                <a:cubicBezTo>
                  <a:pt x="9958797" y="984441"/>
                  <a:pt x="9985302" y="980891"/>
                  <a:pt x="10010274" y="972151"/>
                </a:cubicBezTo>
                <a:cubicBezTo>
                  <a:pt x="10049642" y="958372"/>
                  <a:pt x="10087663" y="940965"/>
                  <a:pt x="10125777" y="924025"/>
                </a:cubicBezTo>
                <a:cubicBezTo>
                  <a:pt x="10145445" y="915284"/>
                  <a:pt x="10163301" y="902504"/>
                  <a:pt x="10183528" y="895149"/>
                </a:cubicBezTo>
                <a:cubicBezTo>
                  <a:pt x="10198903" y="889558"/>
                  <a:pt x="10215613" y="888732"/>
                  <a:pt x="10231655" y="885524"/>
                </a:cubicBezTo>
                <a:cubicBezTo>
                  <a:pt x="10257322" y="869482"/>
                  <a:pt x="10282512" y="852649"/>
                  <a:pt x="10308657" y="837398"/>
                </a:cubicBezTo>
                <a:cubicBezTo>
                  <a:pt x="10321051" y="830168"/>
                  <a:pt x="10335219" y="826106"/>
                  <a:pt x="10347158" y="818147"/>
                </a:cubicBezTo>
                <a:cubicBezTo>
                  <a:pt x="10373854" y="800350"/>
                  <a:pt x="10396648" y="776903"/>
                  <a:pt x="10424160" y="760396"/>
                </a:cubicBezTo>
                <a:cubicBezTo>
                  <a:pt x="10445113" y="747825"/>
                  <a:pt x="10469454" y="741980"/>
                  <a:pt x="10491537" y="731520"/>
                </a:cubicBezTo>
                <a:cubicBezTo>
                  <a:pt x="10530439" y="713093"/>
                  <a:pt x="10569059" y="694025"/>
                  <a:pt x="10607040" y="673768"/>
                </a:cubicBezTo>
                <a:cubicBezTo>
                  <a:pt x="10617247" y="668324"/>
                  <a:pt x="10625872" y="660257"/>
                  <a:pt x="10635916" y="654518"/>
                </a:cubicBezTo>
                <a:cubicBezTo>
                  <a:pt x="10721400" y="605670"/>
                  <a:pt x="10632941" y="662916"/>
                  <a:pt x="10703293" y="616017"/>
                </a:cubicBezTo>
                <a:cubicBezTo>
                  <a:pt x="10700084" y="593558"/>
                  <a:pt x="10699636" y="570528"/>
                  <a:pt x="10693667" y="548640"/>
                </a:cubicBezTo>
                <a:cubicBezTo>
                  <a:pt x="10678483" y="492966"/>
                  <a:pt x="10621360" y="463042"/>
                  <a:pt x="10578164" y="433137"/>
                </a:cubicBezTo>
                <a:cubicBezTo>
                  <a:pt x="10569822" y="427362"/>
                  <a:pt x="10557866" y="428929"/>
                  <a:pt x="10549288" y="423511"/>
                </a:cubicBezTo>
                <a:cubicBezTo>
                  <a:pt x="10496617" y="390245"/>
                  <a:pt x="10454383" y="337334"/>
                  <a:pt x="10395284" y="317634"/>
                </a:cubicBezTo>
                <a:lnTo>
                  <a:pt x="10308657" y="288758"/>
                </a:lnTo>
                <a:cubicBezTo>
                  <a:pt x="10299032" y="282341"/>
                  <a:pt x="10290128" y="274680"/>
                  <a:pt x="10279781" y="269507"/>
                </a:cubicBezTo>
                <a:cubicBezTo>
                  <a:pt x="10242748" y="250991"/>
                  <a:pt x="10172072" y="252716"/>
                  <a:pt x="10145027" y="250257"/>
                </a:cubicBezTo>
                <a:cubicBezTo>
                  <a:pt x="9922916" y="194725"/>
                  <a:pt x="10161567" y="251543"/>
                  <a:pt x="9548261" y="221381"/>
                </a:cubicBezTo>
                <a:cubicBezTo>
                  <a:pt x="9538127" y="220883"/>
                  <a:pt x="9529393" y="213424"/>
                  <a:pt x="9519385" y="211756"/>
                </a:cubicBezTo>
                <a:cubicBezTo>
                  <a:pt x="9490727" y="206980"/>
                  <a:pt x="9461634" y="205339"/>
                  <a:pt x="9432758" y="202130"/>
                </a:cubicBezTo>
                <a:cubicBezTo>
                  <a:pt x="8740339" y="224468"/>
                  <a:pt x="9622823" y="197678"/>
                  <a:pt x="8508733" y="221381"/>
                </a:cubicBezTo>
                <a:cubicBezTo>
                  <a:pt x="8415654" y="223361"/>
                  <a:pt x="8322667" y="228557"/>
                  <a:pt x="8229600" y="231006"/>
                </a:cubicBezTo>
                <a:lnTo>
                  <a:pt x="7777213" y="240631"/>
                </a:lnTo>
                <a:lnTo>
                  <a:pt x="7469204" y="259882"/>
                </a:lnTo>
                <a:cubicBezTo>
                  <a:pt x="7449749" y="261418"/>
                  <a:pt x="7430919" y="268117"/>
                  <a:pt x="7411453" y="269507"/>
                </a:cubicBezTo>
                <a:cubicBezTo>
                  <a:pt x="7261640" y="280208"/>
                  <a:pt x="6924785" y="286006"/>
                  <a:pt x="6814686" y="288758"/>
                </a:cubicBezTo>
                <a:cubicBezTo>
                  <a:pt x="6715935" y="308508"/>
                  <a:pt x="6761353" y="301784"/>
                  <a:pt x="6593305" y="308008"/>
                </a:cubicBezTo>
                <a:lnTo>
                  <a:pt x="6246796" y="317634"/>
                </a:lnTo>
                <a:cubicBezTo>
                  <a:pt x="6105362" y="335313"/>
                  <a:pt x="5968952" y="353438"/>
                  <a:pt x="5823284" y="356135"/>
                </a:cubicBezTo>
                <a:cubicBezTo>
                  <a:pt x="5713711" y="358164"/>
                  <a:pt x="5620407" y="328225"/>
                  <a:pt x="5515276" y="308008"/>
                </a:cubicBezTo>
                <a:cubicBezTo>
                  <a:pt x="5476946" y="300637"/>
                  <a:pt x="5438137" y="295951"/>
                  <a:pt x="5399773" y="288758"/>
                </a:cubicBezTo>
                <a:cubicBezTo>
                  <a:pt x="5261324" y="262800"/>
                  <a:pt x="5478222" y="297020"/>
                  <a:pt x="5313145" y="269507"/>
                </a:cubicBezTo>
                <a:cubicBezTo>
                  <a:pt x="5290767" y="265777"/>
                  <a:pt x="5268191" y="263332"/>
                  <a:pt x="5245768" y="259882"/>
                </a:cubicBezTo>
                <a:lnTo>
                  <a:pt x="5062888" y="231006"/>
                </a:lnTo>
                <a:cubicBezTo>
                  <a:pt x="5021387" y="223788"/>
                  <a:pt x="5011342" y="214323"/>
                  <a:pt x="4966636" y="202130"/>
                </a:cubicBezTo>
                <a:cubicBezTo>
                  <a:pt x="4913657" y="187681"/>
                  <a:pt x="4856806" y="187363"/>
                  <a:pt x="4803006" y="182880"/>
                </a:cubicBezTo>
                <a:cubicBezTo>
                  <a:pt x="4793381" y="179672"/>
                  <a:pt x="4783973" y="175716"/>
                  <a:pt x="4774130" y="173255"/>
                </a:cubicBezTo>
                <a:cubicBezTo>
                  <a:pt x="4744288" y="165794"/>
                  <a:pt x="4724015" y="166225"/>
                  <a:pt x="4697128" y="154004"/>
                </a:cubicBezTo>
                <a:cubicBezTo>
                  <a:pt x="4671003" y="142129"/>
                  <a:pt x="4620126" y="115503"/>
                  <a:pt x="4620126" y="115503"/>
                </a:cubicBezTo>
                <a:cubicBezTo>
                  <a:pt x="4610501" y="118711"/>
                  <a:pt x="4601093" y="122667"/>
                  <a:pt x="4591250" y="125128"/>
                </a:cubicBezTo>
                <a:cubicBezTo>
                  <a:pt x="4575379" y="129096"/>
                  <a:pt x="4558644" y="129581"/>
                  <a:pt x="4543124" y="134754"/>
                </a:cubicBezTo>
                <a:cubicBezTo>
                  <a:pt x="4329260" y="206042"/>
                  <a:pt x="4460337" y="183603"/>
                  <a:pt x="4312118" y="202130"/>
                </a:cubicBezTo>
                <a:lnTo>
                  <a:pt x="3830855" y="192505"/>
                </a:lnTo>
                <a:cubicBezTo>
                  <a:pt x="3822292" y="192194"/>
                  <a:pt x="3756119" y="177219"/>
                  <a:pt x="3744227" y="173255"/>
                </a:cubicBezTo>
                <a:cubicBezTo>
                  <a:pt x="3727836" y="167791"/>
                  <a:pt x="3712863" y="158194"/>
                  <a:pt x="3696101" y="154004"/>
                </a:cubicBezTo>
                <a:cubicBezTo>
                  <a:pt x="3661301" y="145304"/>
                  <a:pt x="3625298" y="142270"/>
                  <a:pt x="3590223" y="134754"/>
                </a:cubicBezTo>
                <a:cubicBezTo>
                  <a:pt x="3468654" y="108703"/>
                  <a:pt x="3757934" y="146970"/>
                  <a:pt x="3474720" y="115503"/>
                </a:cubicBezTo>
                <a:cubicBezTo>
                  <a:pt x="3332180" y="74778"/>
                  <a:pt x="3477505" y="113556"/>
                  <a:pt x="3349592" y="86627"/>
                </a:cubicBezTo>
                <a:lnTo>
                  <a:pt x="3041583" y="19250"/>
                </a:lnTo>
                <a:lnTo>
                  <a:pt x="2954956" y="0"/>
                </a:lnTo>
                <a:cubicBezTo>
                  <a:pt x="2877954" y="3208"/>
                  <a:pt x="2800728" y="2949"/>
                  <a:pt x="2723949" y="9625"/>
                </a:cubicBezTo>
                <a:cubicBezTo>
                  <a:pt x="2652979" y="15796"/>
                  <a:pt x="2582847" y="29385"/>
                  <a:pt x="2512194" y="38501"/>
                </a:cubicBezTo>
                <a:cubicBezTo>
                  <a:pt x="2483379" y="42219"/>
                  <a:pt x="2454442" y="44918"/>
                  <a:pt x="2425566" y="48126"/>
                </a:cubicBezTo>
                <a:cubicBezTo>
                  <a:pt x="2396690" y="54543"/>
                  <a:pt x="2366244" y="56000"/>
                  <a:pt x="2338939" y="67377"/>
                </a:cubicBezTo>
                <a:cubicBezTo>
                  <a:pt x="2326374" y="72613"/>
                  <a:pt x="2321389" y="88702"/>
                  <a:pt x="2310063" y="96253"/>
                </a:cubicBezTo>
                <a:cubicBezTo>
                  <a:pt x="2301621" y="101881"/>
                  <a:pt x="2290812" y="102670"/>
                  <a:pt x="2281187" y="105878"/>
                </a:cubicBezTo>
                <a:cubicBezTo>
                  <a:pt x="2280271" y="106565"/>
                  <a:pt x="2222258" y="151188"/>
                  <a:pt x="2213810" y="154004"/>
                </a:cubicBezTo>
                <a:cubicBezTo>
                  <a:pt x="2195296" y="160175"/>
                  <a:pt x="2175309" y="160421"/>
                  <a:pt x="2156059" y="163629"/>
                </a:cubicBezTo>
                <a:cubicBezTo>
                  <a:pt x="2146434" y="166838"/>
                  <a:pt x="2137087" y="171054"/>
                  <a:pt x="2127183" y="173255"/>
                </a:cubicBezTo>
                <a:cubicBezTo>
                  <a:pt x="1934762" y="216016"/>
                  <a:pt x="1503132" y="173597"/>
                  <a:pt x="1482290" y="173255"/>
                </a:cubicBezTo>
                <a:cubicBezTo>
                  <a:pt x="1306294" y="138055"/>
                  <a:pt x="1386748" y="149262"/>
                  <a:pt x="1241659" y="134754"/>
                </a:cubicBezTo>
                <a:cubicBezTo>
                  <a:pt x="1170275" y="110958"/>
                  <a:pt x="1191039" y="113871"/>
                  <a:pt x="1058779" y="134754"/>
                </a:cubicBezTo>
                <a:cubicBezTo>
                  <a:pt x="1047352" y="136558"/>
                  <a:pt x="1040474" y="149306"/>
                  <a:pt x="1029903" y="154004"/>
                </a:cubicBezTo>
                <a:cubicBezTo>
                  <a:pt x="1011360" y="162245"/>
                  <a:pt x="991402" y="166838"/>
                  <a:pt x="972152" y="173255"/>
                </a:cubicBezTo>
                <a:cubicBezTo>
                  <a:pt x="962527" y="176463"/>
                  <a:pt x="951718" y="177252"/>
                  <a:pt x="943276" y="182880"/>
                </a:cubicBezTo>
                <a:cubicBezTo>
                  <a:pt x="933651" y="189297"/>
                  <a:pt x="925033" y="197573"/>
                  <a:pt x="914400" y="202130"/>
                </a:cubicBezTo>
                <a:cubicBezTo>
                  <a:pt x="902241" y="207341"/>
                  <a:pt x="888619" y="208122"/>
                  <a:pt x="875899" y="211756"/>
                </a:cubicBezTo>
                <a:cubicBezTo>
                  <a:pt x="806663" y="231538"/>
                  <a:pt x="897424" y="215081"/>
                  <a:pt x="770021" y="231006"/>
                </a:cubicBezTo>
                <a:cubicBezTo>
                  <a:pt x="725892" y="297200"/>
                  <a:pt x="753469" y="281442"/>
                  <a:pt x="702644" y="298383"/>
                </a:cubicBezTo>
                <a:cubicBezTo>
                  <a:pt x="651372" y="288129"/>
                  <a:pt x="670878" y="288758"/>
                  <a:pt x="644893" y="2887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560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1929A4-4EA7-4547-BB19-66128AC54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viktig? (rød, gul, grønn)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1817CA-570C-4DD5-8513-F574B0698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5" y="2015732"/>
            <a:ext cx="10268470" cy="4449076"/>
          </a:xfrm>
        </p:spPr>
        <p:txBody>
          <a:bodyPr>
            <a:normAutofit fontScale="32500" lnSpcReduction="20000"/>
          </a:bodyPr>
          <a:lstStyle/>
          <a:p>
            <a:r>
              <a:rPr lang="nb-NO" sz="6000" b="1" dirty="0"/>
              <a:t>Relevans</a:t>
            </a:r>
            <a:r>
              <a:rPr lang="nb-NO" sz="6000" dirty="0"/>
              <a:t> </a:t>
            </a:r>
          </a:p>
          <a:p>
            <a:pPr lvl="1"/>
            <a:r>
              <a:rPr lang="nb-NO" sz="6000" dirty="0"/>
              <a:t>Enig: (8, 30 og 74), uenig: (58, </a:t>
            </a:r>
            <a:r>
              <a:rPr lang="nb-NO" sz="6000" b="1" dirty="0"/>
              <a:t>27</a:t>
            </a:r>
            <a:r>
              <a:rPr lang="nb-NO" sz="6000" dirty="0"/>
              <a:t>,7)</a:t>
            </a:r>
          </a:p>
          <a:p>
            <a:pPr marL="0" indent="0">
              <a:buNone/>
            </a:pPr>
            <a:endParaRPr lang="nb-NO" sz="6000" dirty="0"/>
          </a:p>
          <a:p>
            <a:r>
              <a:rPr lang="nb-NO" sz="6000" b="1" dirty="0"/>
              <a:t>Setter ord på det som er viktig for meg         </a:t>
            </a:r>
            <a:r>
              <a:rPr lang="nb-NO" sz="6000" i="1" dirty="0"/>
              <a:t>Samme nivå som </a:t>
            </a:r>
            <a:r>
              <a:rPr lang="nb-NO" sz="6000" i="1" dirty="0" err="1"/>
              <a:t>svenska</a:t>
            </a:r>
            <a:r>
              <a:rPr lang="nb-NO" sz="6000" i="1" dirty="0"/>
              <a:t> </a:t>
            </a:r>
            <a:r>
              <a:rPr lang="nb-NO" sz="6000" i="1" dirty="0" err="1"/>
              <a:t>kyrkan</a:t>
            </a:r>
            <a:r>
              <a:rPr lang="nb-NO" sz="6000" i="1" dirty="0"/>
              <a:t> i 2018</a:t>
            </a:r>
          </a:p>
          <a:p>
            <a:pPr lvl="1"/>
            <a:r>
              <a:rPr lang="nb-NO" sz="6000" dirty="0"/>
              <a:t>Enig: 7,19,</a:t>
            </a:r>
            <a:r>
              <a:rPr lang="nb-NO" sz="6000" b="1" dirty="0"/>
              <a:t>63</a:t>
            </a:r>
            <a:r>
              <a:rPr lang="nb-NO" sz="6000" dirty="0"/>
              <a:t>, uenig: 68,</a:t>
            </a:r>
            <a:r>
              <a:rPr lang="nb-NO" sz="6000" b="1" dirty="0"/>
              <a:t>41</a:t>
            </a:r>
            <a:r>
              <a:rPr lang="nb-NO" sz="6000" dirty="0"/>
              <a:t>,9</a:t>
            </a:r>
          </a:p>
          <a:p>
            <a:pPr marL="457200" lvl="1" indent="0">
              <a:buNone/>
            </a:pPr>
            <a:endParaRPr lang="nb-NO" sz="6000" dirty="0"/>
          </a:p>
          <a:p>
            <a:r>
              <a:rPr lang="nb-NO" sz="6000" b="1" dirty="0"/>
              <a:t>Glad for å være medlem</a:t>
            </a:r>
          </a:p>
          <a:p>
            <a:pPr lvl="1"/>
            <a:r>
              <a:rPr lang="nb-NO" sz="6000" dirty="0"/>
              <a:t>Enig: 14,</a:t>
            </a:r>
            <a:r>
              <a:rPr lang="nb-NO" sz="6000" b="1" dirty="0"/>
              <a:t>41</a:t>
            </a:r>
            <a:r>
              <a:rPr lang="nb-NO" sz="6000" dirty="0"/>
              <a:t>,80, uenig: 43,16, </a:t>
            </a:r>
            <a:r>
              <a:rPr lang="nb-NO" sz="6000" b="1" dirty="0"/>
              <a:t>3</a:t>
            </a:r>
          </a:p>
          <a:p>
            <a:pPr lvl="1"/>
            <a:endParaRPr lang="nb-NO" sz="6000" b="1" dirty="0"/>
          </a:p>
          <a:p>
            <a:pPr lvl="1"/>
            <a:r>
              <a:rPr lang="nb-NO" sz="6000" b="1" dirty="0"/>
              <a:t>Sum to minutter med sidekvinne/mann- hva synes du er viktigst? Er resultatene bra?</a:t>
            </a:r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DBE4B93-063A-4AE9-AAE6-0B5A19A6698A}"/>
              </a:ext>
            </a:extLst>
          </p:cNvPr>
          <p:cNvSpPr txBox="1"/>
          <p:nvPr/>
        </p:nvSpPr>
        <p:spPr>
          <a:xfrm>
            <a:off x="7203233" y="2015732"/>
            <a:ext cx="353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Det er nå folk planlegger julen</a:t>
            </a:r>
          </a:p>
        </p:txBody>
      </p:sp>
    </p:spTree>
    <p:extLst>
      <p:ext uri="{BB962C8B-B14F-4D97-AF65-F5344CB8AC3E}">
        <p14:creationId xmlns:p14="http://schemas.microsoft.com/office/powerpoint/2010/main" val="3854309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09169F-4B35-4AD3-BCAE-FA73BD282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Relevans og språk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A1A2F2-0636-49BB-903A-DB1CC6C28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Svenska</a:t>
            </a:r>
            <a:r>
              <a:rPr lang="nb-NO" dirty="0"/>
              <a:t> </a:t>
            </a:r>
            <a:r>
              <a:rPr lang="nb-NO" dirty="0" err="1"/>
              <a:t>kyrkan</a:t>
            </a:r>
            <a:r>
              <a:rPr lang="nb-NO" dirty="0"/>
              <a:t>- sorg ;</a:t>
            </a:r>
            <a:r>
              <a:rPr lang="nb-NO" dirty="0">
                <a:hlinkClick r:id="rId2"/>
              </a:rPr>
              <a:t> https://www.svenskakyrkan.se/sorg</a:t>
            </a:r>
            <a:endParaRPr lang="nb-NO" dirty="0"/>
          </a:p>
          <a:p>
            <a:r>
              <a:rPr lang="nb-NO" dirty="0"/>
              <a:t>Ingen snarvei til relasjon</a:t>
            </a:r>
          </a:p>
          <a:p>
            <a:r>
              <a:rPr lang="nb-NO" dirty="0"/>
              <a:t>Kommunikasjonstrappen- ting tar tid- trenger strategi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5FB2704-18A7-4A3A-86A6-4B0E6D8EE8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49" t="13606" r="38775"/>
          <a:stretch/>
        </p:blipFill>
        <p:spPr>
          <a:xfrm>
            <a:off x="8719923" y="-74832"/>
            <a:ext cx="3153542" cy="7203234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3390F30-1C81-4310-80AF-205A59831D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1524614"/>
              </p:ext>
            </p:extLst>
          </p:nvPr>
        </p:nvGraphicFramePr>
        <p:xfrm>
          <a:off x="632968" y="3642720"/>
          <a:ext cx="6533707" cy="397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C85D0BC2-271D-447A-8C7E-9C2420283792}"/>
              </a:ext>
            </a:extLst>
          </p:cNvPr>
          <p:cNvSpPr txBox="1"/>
          <p:nvPr/>
        </p:nvSpPr>
        <p:spPr>
          <a:xfrm>
            <a:off x="6665976" y="4462272"/>
            <a:ext cx="2276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Først på dette trinnet kan informasjon automatiseres</a:t>
            </a:r>
          </a:p>
        </p:txBody>
      </p:sp>
      <p:sp>
        <p:nvSpPr>
          <p:cNvPr id="7" name="Pil: høyre 6">
            <a:extLst>
              <a:ext uri="{FF2B5EF4-FFF2-40B4-BE49-F238E27FC236}">
                <a16:creationId xmlns:a16="http://schemas.microsoft.com/office/drawing/2014/main" id="{782104E0-9F63-417C-8662-654C16A0B354}"/>
              </a:ext>
            </a:extLst>
          </p:cNvPr>
          <p:cNvSpPr/>
          <p:nvPr/>
        </p:nvSpPr>
        <p:spPr>
          <a:xfrm>
            <a:off x="632968" y="3941063"/>
            <a:ext cx="6901688" cy="4404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F1E52CC-BD68-42EF-94F8-FF4F5463AF1E}"/>
              </a:ext>
            </a:extLst>
          </p:cNvPr>
          <p:cNvSpPr txBox="1"/>
          <p:nvPr/>
        </p:nvSpPr>
        <p:spPr>
          <a:xfrm>
            <a:off x="960025" y="3976629"/>
            <a:ext cx="587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Kommunikasjonen må vekke eller svare på ett behov</a:t>
            </a:r>
          </a:p>
        </p:txBody>
      </p:sp>
    </p:spTree>
    <p:extLst>
      <p:ext uri="{BB962C8B-B14F-4D97-AF65-F5344CB8AC3E}">
        <p14:creationId xmlns:p14="http://schemas.microsoft.com/office/powerpoint/2010/main" val="279472410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i">
  <a:themeElements>
    <a:clrScheme name="Gal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687</Words>
  <Application>Microsoft Office PowerPoint</Application>
  <PresentationFormat>Widescreen</PresentationFormat>
  <Paragraphs>94</Paragraphs>
  <Slides>24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2</vt:i4>
      </vt:variant>
      <vt:variant>
        <vt:lpstr>Lysbildetitler</vt:lpstr>
      </vt:variant>
      <vt:variant>
        <vt:i4>24</vt:i4>
      </vt:variant>
    </vt:vector>
  </HeadingPairs>
  <TitlesOfParts>
    <vt:vector size="29" baseType="lpstr">
      <vt:lpstr>Arial</vt:lpstr>
      <vt:lpstr>Gill Sans MT</vt:lpstr>
      <vt:lpstr>Galleri</vt:lpstr>
      <vt:lpstr>Microsoft Word-dokument</vt:lpstr>
      <vt:lpstr>Microsoft Excel-regneark</vt:lpstr>
      <vt:lpstr>Kommunikasjon som oppdrag blokk 3</vt:lpstr>
      <vt:lpstr>Å være der folk er</vt:lpstr>
      <vt:lpstr>Kommunikasjon- å gjøre felles  Levende folkekirke</vt:lpstr>
      <vt:lpstr>Utgangspunktet</vt:lpstr>
      <vt:lpstr>PowerPoint-presentasjon</vt:lpstr>
      <vt:lpstr>PowerPoint-presentasjon</vt:lpstr>
      <vt:lpstr>PowerPoint-presentasjon</vt:lpstr>
      <vt:lpstr>Hva er viktig? (rød, gul, grønn)</vt:lpstr>
      <vt:lpstr>Relevans og språk</vt:lpstr>
      <vt:lpstr>PowerPoint-presentasjon</vt:lpstr>
      <vt:lpstr>Kommunikasjonsperspektivet avhenger av kirkeperpspektivet? Hva vil vi? Hvorfor?  Vi vil</vt:lpstr>
      <vt:lpstr>PowerPoint-presentasjon</vt:lpstr>
      <vt:lpstr>Her er vi nå</vt:lpstr>
      <vt:lpstr>Ikke et mål i seg selv!</vt:lpstr>
      <vt:lpstr>Blokk 1</vt:lpstr>
      <vt:lpstr>Blokk 2</vt:lpstr>
      <vt:lpstr>Peter</vt:lpstr>
      <vt:lpstr>Vi fortsetter jobben! </vt:lpstr>
      <vt:lpstr>Hvorfor video?</vt:lpstr>
      <vt:lpstr>PowerPoint-presentasjon</vt:lpstr>
      <vt:lpstr>inspirasjonsfilmer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Kommunikasjon som oppdrag blokk 3</dc:title>
  <dc:creator>Karianne Hjørnevik Nes</dc:creator>
  <cp:lastModifiedBy>Karianne Hjørnevik Nes</cp:lastModifiedBy>
  <cp:revision>8</cp:revision>
  <dcterms:created xsi:type="dcterms:W3CDTF">2020-09-15T19:21:41Z</dcterms:created>
  <dcterms:modified xsi:type="dcterms:W3CDTF">2020-09-15T20:02:14Z</dcterms:modified>
</cp:coreProperties>
</file>